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9.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2.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notesSlides/notesSlide13.xml" ContentType="application/vnd.openxmlformats-officedocument.presentationml.notesSlide+xml"/>
  <Override PartName="/ppt/charts/chart27.xml" ContentType="application/vnd.openxmlformats-officedocument.drawingml.chart+xml"/>
  <Override PartName="/ppt/notesSlides/notesSlide14.xml" ContentType="application/vnd.openxmlformats-officedocument.presentationml.notesSlid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5.xml" ContentType="application/vnd.openxmlformats-officedocument.presentationml.notesSlid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2.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3.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18.xml" ContentType="application/vnd.openxmlformats-officedocument.presentationml.notesSlid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9.xml" ContentType="application/vnd.openxmlformats-officedocument.presentationml.notesSlid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bookmarkIdSeed="3">
  <p:sldMasterIdLst>
    <p:sldMasterId id="2147483648" r:id="rId1"/>
    <p:sldMasterId id="2147483655" r:id="rId2"/>
    <p:sldMasterId id="2147483658" r:id="rId3"/>
  </p:sldMasterIdLst>
  <p:notesMasterIdLst>
    <p:notesMasterId r:id="rId37"/>
  </p:notesMasterIdLst>
  <p:handoutMasterIdLst>
    <p:handoutMasterId r:id="rId38"/>
  </p:handoutMasterIdLst>
  <p:sldIdLst>
    <p:sldId id="11088483" r:id="rId4"/>
    <p:sldId id="11088511" r:id="rId5"/>
    <p:sldId id="11088521" r:id="rId6"/>
    <p:sldId id="11088435" r:id="rId7"/>
    <p:sldId id="11088526" r:id="rId8"/>
    <p:sldId id="11088499" r:id="rId9"/>
    <p:sldId id="11088500" r:id="rId10"/>
    <p:sldId id="11088512" r:id="rId11"/>
    <p:sldId id="11088513" r:id="rId12"/>
    <p:sldId id="11088432" r:id="rId13"/>
    <p:sldId id="11088514" r:id="rId14"/>
    <p:sldId id="11088517" r:id="rId15"/>
    <p:sldId id="11088327" r:id="rId16"/>
    <p:sldId id="11088433" r:id="rId17"/>
    <p:sldId id="11088515" r:id="rId18"/>
    <p:sldId id="11088501" r:id="rId19"/>
    <p:sldId id="11088516" r:id="rId20"/>
    <p:sldId id="11088527" r:id="rId21"/>
    <p:sldId id="11088434" r:id="rId22"/>
    <p:sldId id="11088504" r:id="rId23"/>
    <p:sldId id="11088520" r:id="rId24"/>
    <p:sldId id="11088491" r:id="rId25"/>
    <p:sldId id="11088502" r:id="rId26"/>
    <p:sldId id="11088528" r:id="rId27"/>
    <p:sldId id="11088495" r:id="rId28"/>
    <p:sldId id="11088523" r:id="rId29"/>
    <p:sldId id="11088524" r:id="rId30"/>
    <p:sldId id="11088518" r:id="rId31"/>
    <p:sldId id="11088519" r:id="rId32"/>
    <p:sldId id="11088529" r:id="rId33"/>
    <p:sldId id="11088525" r:id="rId34"/>
    <p:sldId id="11088262" r:id="rId35"/>
    <p:sldId id="3433" r:id="rId36"/>
  </p:sldIdLst>
  <p:sldSz cx="12858750" cy="7232650"/>
  <p:notesSz cx="9926638" cy="6797675"/>
  <p:custDataLst>
    <p:tags r:id="rId3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3984" userDrawn="1">
          <p15:clr>
            <a:srgbClr val="A4A3A4"/>
          </p15:clr>
        </p15:guide>
        <p15:guide id="3" pos="519" userDrawn="1">
          <p15:clr>
            <a:srgbClr val="A4A3A4"/>
          </p15:clr>
        </p15:guide>
        <p15:guide id="4" orient="horz" pos="4203" userDrawn="1">
          <p15:clr>
            <a:srgbClr val="A4A3A4"/>
          </p15:clr>
        </p15:guide>
        <p15:guide id="5" pos="763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DEA"/>
    <a:srgbClr val="7FD7A7"/>
    <a:srgbClr val="FF7F7F"/>
    <a:srgbClr val="82A1BA"/>
    <a:srgbClr val="C00000"/>
    <a:srgbClr val="EF0808"/>
    <a:srgbClr val="E4E7EE"/>
    <a:srgbClr val="F2F4F7"/>
    <a:srgbClr val="8EB4E3"/>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4" autoAdjust="0"/>
    <p:restoredTop sz="79346" autoAdjust="0"/>
  </p:normalViewPr>
  <p:slideViewPr>
    <p:cSldViewPr showGuides="1">
      <p:cViewPr varScale="1">
        <p:scale>
          <a:sx n="80" d="100"/>
          <a:sy n="80" d="100"/>
        </p:scale>
        <p:origin x="1206" y="90"/>
      </p:cViewPr>
      <p:guideLst>
        <p:guide orient="horz" pos="328"/>
        <p:guide pos="3984"/>
        <p:guide pos="519"/>
        <p:guide orient="horz" pos="4203"/>
        <p:guide pos="7633"/>
      </p:guideLst>
    </p:cSldViewPr>
  </p:slideViewPr>
  <p:outlineViewPr>
    <p:cViewPr>
      <p:scale>
        <a:sx n="100" d="100"/>
        <a:sy n="100" d="100"/>
      </p:scale>
      <p:origin x="0" y="0"/>
    </p:cViewPr>
  </p:outlineViewPr>
  <p:notesTextViewPr>
    <p:cViewPr>
      <p:scale>
        <a:sx n="1" d="1"/>
        <a:sy n="1" d="1"/>
      </p:scale>
      <p:origin x="0" y="0"/>
    </p:cViewPr>
  </p:notesTextViewPr>
  <p:sorterViewPr>
    <p:cViewPr>
      <p:scale>
        <a:sx n="100" d="100"/>
        <a:sy n="100" d="100"/>
      </p:scale>
      <p:origin x="0" y="2724"/>
    </p:cViewPr>
  </p:sorterViewPr>
  <p:notesViewPr>
    <p:cSldViewPr>
      <p:cViewPr varScale="1">
        <p:scale>
          <a:sx n="87" d="100"/>
          <a:sy n="87" d="100"/>
        </p:scale>
        <p:origin x="9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gs" Target="tags/tag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8.xml"/><Relationship Id="rId1" Type="http://schemas.microsoft.com/office/2011/relationships/chartStyle" Target="style28.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29.xml"/><Relationship Id="rId1" Type="http://schemas.microsoft.com/office/2011/relationships/chartStyle" Target="style29.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0.xml"/><Relationship Id="rId1" Type="http://schemas.microsoft.com/office/2011/relationships/chartStyle" Target="style30.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33.xml"/><Relationship Id="rId1" Type="http://schemas.microsoft.com/office/2011/relationships/chartStyle" Target="style3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4.xml"/><Relationship Id="rId1" Type="http://schemas.microsoft.com/office/2011/relationships/chartStyle" Target="style34.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5.xml"/><Relationship Id="rId1" Type="http://schemas.microsoft.com/office/2011/relationships/chartStyle" Target="style3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7.xml"/><Relationship Id="rId1" Type="http://schemas.microsoft.com/office/2011/relationships/chartStyle" Target="style3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Sheet1!$C$32</c:f>
              <c:strCache>
                <c:ptCount val="1"/>
                <c:pt idx="0">
                  <c:v>NPI</c:v>
                </c:pt>
              </c:strCache>
            </c:strRef>
          </c:tx>
          <c:spPr>
            <a:solidFill>
              <a:schemeClr val="accent1"/>
            </a:solidFill>
            <a:ln>
              <a:noFill/>
            </a:ln>
            <a:effectLst/>
          </c:spPr>
          <c:invertIfNegative val="0"/>
          <c:cat>
            <c:numRef>
              <c:f>Sheet1!$B$33:$B$52</c:f>
              <c:numCache>
                <c:formatCode>[$-409]mmm\-yy;@</c:formatCode>
                <c:ptCount val="20"/>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pt idx="12">
                  <c:v>45658</c:v>
                </c:pt>
                <c:pt idx="13">
                  <c:v>45689</c:v>
                </c:pt>
                <c:pt idx="14">
                  <c:v>45717</c:v>
                </c:pt>
                <c:pt idx="15">
                  <c:v>45748</c:v>
                </c:pt>
                <c:pt idx="16">
                  <c:v>45778</c:v>
                </c:pt>
                <c:pt idx="17">
                  <c:v>45809</c:v>
                </c:pt>
                <c:pt idx="18">
                  <c:v>45839</c:v>
                </c:pt>
                <c:pt idx="19">
                  <c:v>45870</c:v>
                </c:pt>
              </c:numCache>
            </c:numRef>
          </c:cat>
          <c:val>
            <c:numRef>
              <c:f>Sheet1!$C$33:$C$52</c:f>
              <c:numCache>
                <c:formatCode>0_ </c:formatCode>
                <c:ptCount val="20"/>
                <c:pt idx="0">
                  <c:v>1375.75695581015</c:v>
                </c:pt>
                <c:pt idx="1">
                  <c:v>1222.3191850389901</c:v>
                </c:pt>
                <c:pt idx="2">
                  <c:v>1276.89870751901</c:v>
                </c:pt>
                <c:pt idx="3">
                  <c:v>1308.30134222265</c:v>
                </c:pt>
                <c:pt idx="4">
                  <c:v>1308.0673959436499</c:v>
                </c:pt>
                <c:pt idx="5">
                  <c:v>1277.48660184205</c:v>
                </c:pt>
                <c:pt idx="6">
                  <c:v>1263.3942468149301</c:v>
                </c:pt>
                <c:pt idx="7">
                  <c:v>1263.97103003354</c:v>
                </c:pt>
                <c:pt idx="8">
                  <c:v>1272.5335906662201</c:v>
                </c:pt>
                <c:pt idx="9">
                  <c:v>1373.0751119187501</c:v>
                </c:pt>
                <c:pt idx="10">
                  <c:v>1447.2526174545101</c:v>
                </c:pt>
                <c:pt idx="11">
                  <c:v>1494.93706074901</c:v>
                </c:pt>
                <c:pt idx="12">
                  <c:v>1412.9857133115099</c:v>
                </c:pt>
                <c:pt idx="13">
                  <c:v>1355.58114416437</c:v>
                </c:pt>
                <c:pt idx="14">
                  <c:v>1466.22617015893</c:v>
                </c:pt>
                <c:pt idx="15">
                  <c:v>1500.4155421350499</c:v>
                </c:pt>
                <c:pt idx="16">
                  <c:v>1523.66742779489</c:v>
                </c:pt>
                <c:pt idx="17">
                  <c:v>1471.50941643497</c:v>
                </c:pt>
                <c:pt idx="18">
                  <c:v>1482.1609852608799</c:v>
                </c:pt>
                <c:pt idx="19">
                  <c:v>1517.0806753540501</c:v>
                </c:pt>
              </c:numCache>
            </c:numRef>
          </c:val>
          <c:extLst>
            <c:ext xmlns:c16="http://schemas.microsoft.com/office/drawing/2014/chart" uri="{C3380CC4-5D6E-409C-BE32-E72D297353CC}">
              <c16:uniqueId val="{00000000-41AD-42BD-968B-D005BFE899C4}"/>
            </c:ext>
          </c:extLst>
        </c:ser>
        <c:ser>
          <c:idx val="1"/>
          <c:order val="1"/>
          <c:tx>
            <c:strRef>
              <c:f>Sheet1!$D$32</c:f>
              <c:strCache>
                <c:ptCount val="1"/>
                <c:pt idx="0">
                  <c:v>Matte</c:v>
                </c:pt>
              </c:strCache>
            </c:strRef>
          </c:tx>
          <c:spPr>
            <a:solidFill>
              <a:schemeClr val="accent2"/>
            </a:solidFill>
            <a:ln>
              <a:noFill/>
            </a:ln>
            <a:effectLst/>
          </c:spPr>
          <c:invertIfNegative val="0"/>
          <c:cat>
            <c:numRef>
              <c:f>Sheet1!$B$33:$B$52</c:f>
              <c:numCache>
                <c:formatCode>[$-409]mmm\-yy;@</c:formatCode>
                <c:ptCount val="20"/>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pt idx="12">
                  <c:v>45658</c:v>
                </c:pt>
                <c:pt idx="13">
                  <c:v>45689</c:v>
                </c:pt>
                <c:pt idx="14">
                  <c:v>45717</c:v>
                </c:pt>
                <c:pt idx="15">
                  <c:v>45748</c:v>
                </c:pt>
                <c:pt idx="16">
                  <c:v>45778</c:v>
                </c:pt>
                <c:pt idx="17">
                  <c:v>45809</c:v>
                </c:pt>
                <c:pt idx="18">
                  <c:v>45839</c:v>
                </c:pt>
                <c:pt idx="19">
                  <c:v>45870</c:v>
                </c:pt>
              </c:numCache>
            </c:numRef>
          </c:cat>
          <c:val>
            <c:numRef>
              <c:f>Sheet1!$D$33:$D$52</c:f>
              <c:numCache>
                <c:formatCode>0_ </c:formatCode>
                <c:ptCount val="20"/>
                <c:pt idx="0">
                  <c:v>259.81996726677602</c:v>
                </c:pt>
                <c:pt idx="1">
                  <c:v>265.95744680851101</c:v>
                </c:pt>
                <c:pt idx="2">
                  <c:v>295.62193126022902</c:v>
                </c:pt>
                <c:pt idx="3">
                  <c:v>308.91980360065497</c:v>
                </c:pt>
                <c:pt idx="4">
                  <c:v>337.56137479541701</c:v>
                </c:pt>
                <c:pt idx="5">
                  <c:v>397.50409165302801</c:v>
                </c:pt>
                <c:pt idx="6">
                  <c:v>362.72504091653002</c:v>
                </c:pt>
                <c:pt idx="7">
                  <c:v>341.65302782324102</c:v>
                </c:pt>
                <c:pt idx="8">
                  <c:v>340.11865793780697</c:v>
                </c:pt>
                <c:pt idx="9">
                  <c:v>375.20458265139098</c:v>
                </c:pt>
                <c:pt idx="10">
                  <c:v>355.97381342062198</c:v>
                </c:pt>
                <c:pt idx="11">
                  <c:v>321.19476268412399</c:v>
                </c:pt>
                <c:pt idx="12">
                  <c:v>310.26030537749301</c:v>
                </c:pt>
                <c:pt idx="13">
                  <c:v>310.26030537749301</c:v>
                </c:pt>
                <c:pt idx="14">
                  <c:v>310.26030537749301</c:v>
                </c:pt>
                <c:pt idx="15">
                  <c:v>308.49358974359001</c:v>
                </c:pt>
                <c:pt idx="16">
                  <c:v>277.44391025640999</c:v>
                </c:pt>
                <c:pt idx="17">
                  <c:v>218.85016025640999</c:v>
                </c:pt>
                <c:pt idx="18">
                  <c:v>169.270833333333</c:v>
                </c:pt>
                <c:pt idx="19">
                  <c:v>206.33012820512801</c:v>
                </c:pt>
              </c:numCache>
            </c:numRef>
          </c:val>
          <c:extLst>
            <c:ext xmlns:c16="http://schemas.microsoft.com/office/drawing/2014/chart" uri="{C3380CC4-5D6E-409C-BE32-E72D297353CC}">
              <c16:uniqueId val="{00000001-41AD-42BD-968B-D005BFE899C4}"/>
            </c:ext>
          </c:extLst>
        </c:ser>
        <c:ser>
          <c:idx val="2"/>
          <c:order val="2"/>
          <c:tx>
            <c:strRef>
              <c:f>Sheet1!$E$32</c:f>
              <c:strCache>
                <c:ptCount val="1"/>
                <c:pt idx="0">
                  <c:v>MHP</c:v>
                </c:pt>
              </c:strCache>
            </c:strRef>
          </c:tx>
          <c:spPr>
            <a:solidFill>
              <a:schemeClr val="accent3"/>
            </a:solidFill>
            <a:ln>
              <a:noFill/>
            </a:ln>
            <a:effectLst/>
          </c:spPr>
          <c:invertIfNegative val="0"/>
          <c:cat>
            <c:numRef>
              <c:f>Sheet1!$B$33:$B$52</c:f>
              <c:numCache>
                <c:formatCode>[$-409]mmm\-yy;@</c:formatCode>
                <c:ptCount val="20"/>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pt idx="12">
                  <c:v>45658</c:v>
                </c:pt>
                <c:pt idx="13">
                  <c:v>45689</c:v>
                </c:pt>
                <c:pt idx="14">
                  <c:v>45717</c:v>
                </c:pt>
                <c:pt idx="15">
                  <c:v>45748</c:v>
                </c:pt>
                <c:pt idx="16">
                  <c:v>45778</c:v>
                </c:pt>
                <c:pt idx="17">
                  <c:v>45809</c:v>
                </c:pt>
                <c:pt idx="18">
                  <c:v>45839</c:v>
                </c:pt>
                <c:pt idx="19">
                  <c:v>45870</c:v>
                </c:pt>
              </c:numCache>
            </c:numRef>
          </c:cat>
          <c:val>
            <c:numRef>
              <c:f>Sheet1!$E$33:$E$52</c:f>
              <c:numCache>
                <c:formatCode>0_ </c:formatCode>
                <c:ptCount val="20"/>
                <c:pt idx="0">
                  <c:v>312</c:v>
                </c:pt>
                <c:pt idx="1">
                  <c:v>361.6</c:v>
                </c:pt>
                <c:pt idx="2">
                  <c:v>408</c:v>
                </c:pt>
                <c:pt idx="3">
                  <c:v>388.8</c:v>
                </c:pt>
                <c:pt idx="4">
                  <c:v>400</c:v>
                </c:pt>
                <c:pt idx="5">
                  <c:v>420</c:v>
                </c:pt>
                <c:pt idx="6">
                  <c:v>368</c:v>
                </c:pt>
                <c:pt idx="7">
                  <c:v>438.4</c:v>
                </c:pt>
                <c:pt idx="8">
                  <c:v>476.8</c:v>
                </c:pt>
                <c:pt idx="9">
                  <c:v>531.20000000000005</c:v>
                </c:pt>
                <c:pt idx="10">
                  <c:v>584.59199999999998</c:v>
                </c:pt>
                <c:pt idx="11">
                  <c:v>606.4</c:v>
                </c:pt>
                <c:pt idx="12">
                  <c:v>645.58000000000004</c:v>
                </c:pt>
                <c:pt idx="13">
                  <c:v>591.5</c:v>
                </c:pt>
                <c:pt idx="14">
                  <c:v>591.5</c:v>
                </c:pt>
                <c:pt idx="15">
                  <c:v>498.55</c:v>
                </c:pt>
                <c:pt idx="16">
                  <c:v>659.1</c:v>
                </c:pt>
                <c:pt idx="17">
                  <c:v>638.82000000000005</c:v>
                </c:pt>
                <c:pt idx="18">
                  <c:v>688.23559999999998</c:v>
                </c:pt>
                <c:pt idx="19">
                  <c:v>692.9</c:v>
                </c:pt>
              </c:numCache>
            </c:numRef>
          </c:val>
          <c:extLst>
            <c:ext xmlns:c16="http://schemas.microsoft.com/office/drawing/2014/chart" uri="{C3380CC4-5D6E-409C-BE32-E72D297353CC}">
              <c16:uniqueId val="{00000002-41AD-42BD-968B-D005BFE899C4}"/>
            </c:ext>
          </c:extLst>
        </c:ser>
        <c:dLbls>
          <c:showLegendKey val="0"/>
          <c:showVal val="0"/>
          <c:showCatName val="0"/>
          <c:showSerName val="0"/>
          <c:showPercent val="0"/>
          <c:showBubbleSize val="0"/>
        </c:dLbls>
        <c:gapWidth val="150"/>
        <c:overlap val="100"/>
        <c:axId val="1116056640"/>
        <c:axId val="1116061440"/>
      </c:barChart>
      <c:dateAx>
        <c:axId val="1116056640"/>
        <c:scaling>
          <c:orientation val="minMax"/>
        </c:scaling>
        <c:delete val="0"/>
        <c:axPos val="b"/>
        <c:numFmt formatCode="[$-409]mmm\-yy;@"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61440"/>
        <c:crosses val="autoZero"/>
        <c:auto val="1"/>
        <c:lblOffset val="100"/>
        <c:baseTimeUnit val="months"/>
      </c:dateAx>
      <c:valAx>
        <c:axId val="1116061440"/>
        <c:scaling>
          <c:orientation val="minMax"/>
          <c:max val="2500"/>
        </c:scaling>
        <c:delete val="0"/>
        <c:axPos val="l"/>
        <c:numFmt formatCode="0_ "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566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Sheet4!$C$4</c:f>
              <c:strCache>
                <c:ptCount val="1"/>
                <c:pt idx="0">
                  <c:v>冰镍</c:v>
                </c:pt>
              </c:strCache>
            </c:strRef>
          </c:tx>
          <c:spPr>
            <a:solidFill>
              <a:schemeClr val="accent1"/>
            </a:solidFill>
            <a:ln>
              <a:noFill/>
            </a:ln>
            <a:effectLst/>
          </c:spPr>
          <c:invertIfNegative val="0"/>
          <c:cat>
            <c:numRef>
              <c:f>Sheet4!$B$5:$B$37</c:f>
              <c:numCache>
                <c:formatCode>yyyy"年"m"月"</c:formatCode>
                <c:ptCount val="33"/>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pt idx="24">
                  <c:v>45658</c:v>
                </c:pt>
                <c:pt idx="25">
                  <c:v>45689</c:v>
                </c:pt>
                <c:pt idx="26">
                  <c:v>45717</c:v>
                </c:pt>
                <c:pt idx="27">
                  <c:v>45748</c:v>
                </c:pt>
                <c:pt idx="28">
                  <c:v>45778</c:v>
                </c:pt>
                <c:pt idx="29">
                  <c:v>45809</c:v>
                </c:pt>
                <c:pt idx="30">
                  <c:v>45839</c:v>
                </c:pt>
                <c:pt idx="31">
                  <c:v>45870</c:v>
                </c:pt>
                <c:pt idx="32">
                  <c:v>45901</c:v>
                </c:pt>
              </c:numCache>
            </c:numRef>
          </c:cat>
          <c:val>
            <c:numRef>
              <c:f>Sheet4!$C$5:$C$37</c:f>
              <c:numCache>
                <c:formatCode>General</c:formatCode>
                <c:ptCount val="33"/>
                <c:pt idx="0">
                  <c:v>2.2999999999999998</c:v>
                </c:pt>
                <c:pt idx="1">
                  <c:v>2.23</c:v>
                </c:pt>
                <c:pt idx="2">
                  <c:v>1.95</c:v>
                </c:pt>
                <c:pt idx="3">
                  <c:v>1.78</c:v>
                </c:pt>
                <c:pt idx="4">
                  <c:v>1.99</c:v>
                </c:pt>
                <c:pt idx="5">
                  <c:v>2.2999999999999998</c:v>
                </c:pt>
                <c:pt idx="6">
                  <c:v>2.33</c:v>
                </c:pt>
                <c:pt idx="7">
                  <c:v>2.2799999999999998</c:v>
                </c:pt>
                <c:pt idx="8">
                  <c:v>2.2599999999999998</c:v>
                </c:pt>
                <c:pt idx="9">
                  <c:v>1.85</c:v>
                </c:pt>
                <c:pt idx="10">
                  <c:v>1.7</c:v>
                </c:pt>
                <c:pt idx="11">
                  <c:v>1.91</c:v>
                </c:pt>
                <c:pt idx="12">
                  <c:v>1.68</c:v>
                </c:pt>
                <c:pt idx="13">
                  <c:v>1.93</c:v>
                </c:pt>
                <c:pt idx="14">
                  <c:v>2.2000000000000002</c:v>
                </c:pt>
                <c:pt idx="15">
                  <c:v>2.5299999999999998</c:v>
                </c:pt>
                <c:pt idx="16">
                  <c:v>2.2400000000000002</c:v>
                </c:pt>
                <c:pt idx="17">
                  <c:v>2.73</c:v>
                </c:pt>
                <c:pt idx="18">
                  <c:v>2.8</c:v>
                </c:pt>
                <c:pt idx="19">
                  <c:v>2.4700000000000002</c:v>
                </c:pt>
                <c:pt idx="20">
                  <c:v>2.48</c:v>
                </c:pt>
                <c:pt idx="21">
                  <c:v>2.4500000000000002</c:v>
                </c:pt>
                <c:pt idx="22">
                  <c:v>3.1</c:v>
                </c:pt>
                <c:pt idx="23">
                  <c:v>2.9</c:v>
                </c:pt>
                <c:pt idx="24">
                  <c:v>2.8</c:v>
                </c:pt>
                <c:pt idx="25">
                  <c:v>2.6</c:v>
                </c:pt>
                <c:pt idx="26">
                  <c:v>2.12</c:v>
                </c:pt>
                <c:pt idx="27">
                  <c:v>1.8</c:v>
                </c:pt>
                <c:pt idx="28">
                  <c:v>1.65</c:v>
                </c:pt>
                <c:pt idx="29">
                  <c:v>2.4700000000000002</c:v>
                </c:pt>
                <c:pt idx="30">
                  <c:v>2.5099999999999998</c:v>
                </c:pt>
                <c:pt idx="31">
                  <c:v>2.88</c:v>
                </c:pt>
                <c:pt idx="32">
                  <c:v>2.88</c:v>
                </c:pt>
              </c:numCache>
            </c:numRef>
          </c:val>
          <c:extLst>
            <c:ext xmlns:c16="http://schemas.microsoft.com/office/drawing/2014/chart" uri="{C3380CC4-5D6E-409C-BE32-E72D297353CC}">
              <c16:uniqueId val="{00000000-7834-49EA-B83C-3B6BB95407A3}"/>
            </c:ext>
          </c:extLst>
        </c:ser>
        <c:dLbls>
          <c:showLegendKey val="0"/>
          <c:showVal val="0"/>
          <c:showCatName val="0"/>
          <c:showSerName val="0"/>
          <c:showPercent val="0"/>
          <c:showBubbleSize val="0"/>
        </c:dLbls>
        <c:gapWidth val="219"/>
        <c:overlap val="-27"/>
        <c:axId val="264233951"/>
        <c:axId val="264250751"/>
      </c:barChart>
      <c:dateAx>
        <c:axId val="264233951"/>
        <c:scaling>
          <c:orientation val="minMax"/>
        </c:scaling>
        <c:delete val="0"/>
        <c:axPos val="b"/>
        <c:numFmt formatCode="yyyy&quot;年&quot;m&quot;月&quot;"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50751"/>
        <c:crosses val="autoZero"/>
        <c:auto val="1"/>
        <c:lblOffset val="100"/>
        <c:baseTimeUnit val="months"/>
      </c:dateAx>
      <c:valAx>
        <c:axId val="264250751"/>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339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pattFill prst="wdDnDiag">
              <a:fgClr>
                <a:schemeClr val="accent2">
                  <a:lumMod val="75000"/>
                </a:schemeClr>
              </a:fgClr>
              <a:bgClr>
                <a:schemeClr val="bg1"/>
              </a:bgClr>
            </a:pattFill>
            <a:ln>
              <a:noFill/>
            </a:ln>
            <a:effectLst/>
          </c:spPr>
          <c:invertIfNegative val="0"/>
          <c:cat>
            <c:multiLvlStrRef>
              <c:f>MHP!$B$4:$C$13</c:f>
              <c:multiLvlStrCache>
                <c:ptCount val="10"/>
                <c:lvl>
                  <c:pt idx="0">
                    <c:v>华越</c:v>
                  </c:pt>
                  <c:pt idx="1">
                    <c:v>华飞</c:v>
                  </c:pt>
                  <c:pt idx="2">
                    <c:v>一期</c:v>
                  </c:pt>
                  <c:pt idx="3">
                    <c:v>二期</c:v>
                  </c:pt>
                  <c:pt idx="4">
                    <c:v>ONC</c:v>
                  </c:pt>
                  <c:pt idx="5">
                    <c:v>一期</c:v>
                  </c:pt>
                  <c:pt idx="6">
                    <c:v>二期</c:v>
                  </c:pt>
                  <c:pt idx="7">
                    <c:v>Meining</c:v>
                  </c:pt>
                  <c:pt idx="8">
                    <c:v>ECOPRO</c:v>
                  </c:pt>
                  <c:pt idx="9">
                    <c:v>PT ESG</c:v>
                  </c:pt>
                </c:lvl>
                <c:lvl>
                  <c:pt idx="0">
                    <c:v>华友</c:v>
                  </c:pt>
                  <c:pt idx="2">
                    <c:v>力勤</c:v>
                  </c:pt>
                  <c:pt idx="5">
                    <c:v>格林美</c:v>
                  </c:pt>
                </c:lvl>
              </c:multiLvlStrCache>
            </c:multiLvlStrRef>
          </c:cat>
          <c:val>
            <c:numRef>
              <c:f>MHP!$D$4:$D$13</c:f>
              <c:numCache>
                <c:formatCode>General</c:formatCode>
                <c:ptCount val="10"/>
                <c:pt idx="0">
                  <c:v>6</c:v>
                </c:pt>
                <c:pt idx="1">
                  <c:v>12</c:v>
                </c:pt>
                <c:pt idx="2">
                  <c:v>3.7</c:v>
                </c:pt>
                <c:pt idx="3">
                  <c:v>1.8</c:v>
                </c:pt>
                <c:pt idx="4">
                  <c:v>6.5</c:v>
                </c:pt>
                <c:pt idx="5">
                  <c:v>4</c:v>
                </c:pt>
                <c:pt idx="6">
                  <c:v>2.5</c:v>
                </c:pt>
                <c:pt idx="7">
                  <c:v>2.5</c:v>
                </c:pt>
                <c:pt idx="8">
                  <c:v>2</c:v>
                </c:pt>
                <c:pt idx="9">
                  <c:v>4</c:v>
                </c:pt>
              </c:numCache>
            </c:numRef>
          </c:val>
          <c:extLst>
            <c:ext xmlns:c16="http://schemas.microsoft.com/office/drawing/2014/chart" uri="{C3380CC4-5D6E-409C-BE32-E72D297353CC}">
              <c16:uniqueId val="{00000000-95C1-4449-99FD-531DA993A180}"/>
            </c:ext>
          </c:extLst>
        </c:ser>
        <c:dLbls>
          <c:showLegendKey val="0"/>
          <c:showVal val="0"/>
          <c:showCatName val="0"/>
          <c:showSerName val="0"/>
          <c:showPercent val="0"/>
          <c:showBubbleSize val="0"/>
        </c:dLbls>
        <c:gapWidth val="150"/>
        <c:overlap val="100"/>
        <c:axId val="1861491551"/>
        <c:axId val="1861487231"/>
      </c:barChart>
      <c:catAx>
        <c:axId val="186149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861487231"/>
        <c:crosses val="autoZero"/>
        <c:auto val="1"/>
        <c:lblAlgn val="ctr"/>
        <c:lblOffset val="100"/>
        <c:noMultiLvlLbl val="0"/>
      </c:catAx>
      <c:valAx>
        <c:axId val="1861487231"/>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86149155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Sheet4!$F$5</c:f>
              <c:strCache>
                <c:ptCount val="1"/>
                <c:pt idx="0">
                  <c:v>MHP</c:v>
                </c:pt>
              </c:strCache>
            </c:strRef>
          </c:tx>
          <c:spPr>
            <a:solidFill>
              <a:schemeClr val="accent6">
                <a:lumMod val="60000"/>
                <a:lumOff val="40000"/>
              </a:schemeClr>
            </a:solidFill>
            <a:ln>
              <a:noFill/>
            </a:ln>
            <a:effectLst/>
          </c:spPr>
          <c:invertIfNegative val="0"/>
          <c:cat>
            <c:numRef>
              <c:f>Sheet4!$E$6:$E$38</c:f>
              <c:numCache>
                <c:formatCode>yyyy"年"m"月"</c:formatCode>
                <c:ptCount val="33"/>
                <c:pt idx="0">
                  <c:v>44927</c:v>
                </c:pt>
                <c:pt idx="1">
                  <c:v>44958</c:v>
                </c:pt>
                <c:pt idx="2">
                  <c:v>44986</c:v>
                </c:pt>
                <c:pt idx="3">
                  <c:v>45017</c:v>
                </c:pt>
                <c:pt idx="4">
                  <c:v>45047</c:v>
                </c:pt>
                <c:pt idx="5">
                  <c:v>45078</c:v>
                </c:pt>
                <c:pt idx="6">
                  <c:v>45108</c:v>
                </c:pt>
                <c:pt idx="7">
                  <c:v>45139</c:v>
                </c:pt>
                <c:pt idx="8">
                  <c:v>45170</c:v>
                </c:pt>
                <c:pt idx="9">
                  <c:v>45200</c:v>
                </c:pt>
                <c:pt idx="10">
                  <c:v>45231</c:v>
                </c:pt>
                <c:pt idx="11">
                  <c:v>45261</c:v>
                </c:pt>
                <c:pt idx="12">
                  <c:v>45292</c:v>
                </c:pt>
                <c:pt idx="13">
                  <c:v>45323</c:v>
                </c:pt>
                <c:pt idx="14">
                  <c:v>45352</c:v>
                </c:pt>
                <c:pt idx="15">
                  <c:v>45383</c:v>
                </c:pt>
                <c:pt idx="16">
                  <c:v>45413</c:v>
                </c:pt>
                <c:pt idx="17">
                  <c:v>45444</c:v>
                </c:pt>
                <c:pt idx="18">
                  <c:v>45474</c:v>
                </c:pt>
                <c:pt idx="19">
                  <c:v>45505</c:v>
                </c:pt>
                <c:pt idx="20">
                  <c:v>45536</c:v>
                </c:pt>
                <c:pt idx="21">
                  <c:v>45566</c:v>
                </c:pt>
                <c:pt idx="22">
                  <c:v>45597</c:v>
                </c:pt>
                <c:pt idx="23">
                  <c:v>45627</c:v>
                </c:pt>
                <c:pt idx="24">
                  <c:v>45658</c:v>
                </c:pt>
                <c:pt idx="25">
                  <c:v>45689</c:v>
                </c:pt>
                <c:pt idx="26">
                  <c:v>45717</c:v>
                </c:pt>
                <c:pt idx="27">
                  <c:v>45748</c:v>
                </c:pt>
                <c:pt idx="28">
                  <c:v>45778</c:v>
                </c:pt>
                <c:pt idx="29">
                  <c:v>45809</c:v>
                </c:pt>
                <c:pt idx="30">
                  <c:v>45839</c:v>
                </c:pt>
                <c:pt idx="31">
                  <c:v>45870</c:v>
                </c:pt>
                <c:pt idx="32">
                  <c:v>45901</c:v>
                </c:pt>
              </c:numCache>
            </c:numRef>
          </c:cat>
          <c:val>
            <c:numRef>
              <c:f>Sheet4!$F$6:$F$38</c:f>
              <c:numCache>
                <c:formatCode>General</c:formatCode>
                <c:ptCount val="33"/>
                <c:pt idx="0">
                  <c:v>1.01</c:v>
                </c:pt>
                <c:pt idx="1">
                  <c:v>1.03</c:v>
                </c:pt>
                <c:pt idx="2">
                  <c:v>1.1399999999999999</c:v>
                </c:pt>
                <c:pt idx="3">
                  <c:v>1.19</c:v>
                </c:pt>
                <c:pt idx="4">
                  <c:v>1.33</c:v>
                </c:pt>
                <c:pt idx="5">
                  <c:v>1.35</c:v>
                </c:pt>
                <c:pt idx="6">
                  <c:v>1.45</c:v>
                </c:pt>
                <c:pt idx="7">
                  <c:v>1.83</c:v>
                </c:pt>
                <c:pt idx="8">
                  <c:v>1.95</c:v>
                </c:pt>
                <c:pt idx="9">
                  <c:v>1.8</c:v>
                </c:pt>
                <c:pt idx="10">
                  <c:v>2.1</c:v>
                </c:pt>
                <c:pt idx="11">
                  <c:v>1.46</c:v>
                </c:pt>
                <c:pt idx="12">
                  <c:v>1.96</c:v>
                </c:pt>
                <c:pt idx="13">
                  <c:v>1.84</c:v>
                </c:pt>
                <c:pt idx="14">
                  <c:v>2.36</c:v>
                </c:pt>
                <c:pt idx="15">
                  <c:v>2.4700000000000002</c:v>
                </c:pt>
                <c:pt idx="16">
                  <c:v>2.46</c:v>
                </c:pt>
                <c:pt idx="17">
                  <c:v>2.69</c:v>
                </c:pt>
                <c:pt idx="18">
                  <c:v>2.7</c:v>
                </c:pt>
                <c:pt idx="19">
                  <c:v>2.77</c:v>
                </c:pt>
                <c:pt idx="20">
                  <c:v>3.19</c:v>
                </c:pt>
                <c:pt idx="21">
                  <c:v>3.45</c:v>
                </c:pt>
                <c:pt idx="22">
                  <c:v>3.65</c:v>
                </c:pt>
                <c:pt idx="23">
                  <c:v>3.89</c:v>
                </c:pt>
                <c:pt idx="24">
                  <c:v>4.0599999999999996</c:v>
                </c:pt>
                <c:pt idx="25">
                  <c:v>3.52</c:v>
                </c:pt>
                <c:pt idx="26">
                  <c:v>3.77</c:v>
                </c:pt>
                <c:pt idx="27">
                  <c:v>3.25</c:v>
                </c:pt>
                <c:pt idx="28">
                  <c:v>3.95</c:v>
                </c:pt>
                <c:pt idx="29">
                  <c:v>3.85</c:v>
                </c:pt>
                <c:pt idx="30">
                  <c:v>4.03</c:v>
                </c:pt>
                <c:pt idx="31">
                  <c:v>4.29</c:v>
                </c:pt>
                <c:pt idx="32">
                  <c:v>4.16</c:v>
                </c:pt>
              </c:numCache>
            </c:numRef>
          </c:val>
          <c:extLst>
            <c:ext xmlns:c16="http://schemas.microsoft.com/office/drawing/2014/chart" uri="{C3380CC4-5D6E-409C-BE32-E72D297353CC}">
              <c16:uniqueId val="{00000000-863C-4E96-BCDA-3E77D3E41A7A}"/>
            </c:ext>
          </c:extLst>
        </c:ser>
        <c:dLbls>
          <c:showLegendKey val="0"/>
          <c:showVal val="0"/>
          <c:showCatName val="0"/>
          <c:showSerName val="0"/>
          <c:showPercent val="0"/>
          <c:showBubbleSize val="0"/>
        </c:dLbls>
        <c:gapWidth val="219"/>
        <c:overlap val="-27"/>
        <c:axId val="264269951"/>
        <c:axId val="264270911"/>
      </c:barChart>
      <c:dateAx>
        <c:axId val="264269951"/>
        <c:scaling>
          <c:orientation val="minMax"/>
        </c:scaling>
        <c:delete val="0"/>
        <c:axPos val="b"/>
        <c:numFmt formatCode="yyyy&quot;年&quot;m&quot;月&quot;"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70911"/>
        <c:crosses val="autoZero"/>
        <c:auto val="1"/>
        <c:lblOffset val="100"/>
        <c:baseTimeUnit val="months"/>
      </c:dateAx>
      <c:valAx>
        <c:axId val="264270911"/>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69951"/>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MHP!$K$18</c:f>
              <c:strCache>
                <c:ptCount val="1"/>
                <c:pt idx="0">
                  <c:v>产能</c:v>
                </c:pt>
              </c:strCache>
            </c:strRef>
          </c:tx>
          <c:spPr>
            <a:pattFill prst="wdUpDiag">
              <a:fgClr>
                <a:schemeClr val="accent2">
                  <a:lumMod val="60000"/>
                  <a:lumOff val="40000"/>
                </a:schemeClr>
              </a:fgClr>
              <a:bgClr>
                <a:schemeClr val="bg1"/>
              </a:bgClr>
            </a:pattFill>
            <a:ln>
              <a:noFill/>
            </a:ln>
            <a:effectLst/>
          </c:spPr>
          <c:invertIfNegative val="0"/>
          <c:cat>
            <c:strRef>
              <c:f>MHP!$J$19:$J$22</c:f>
              <c:strCache>
                <c:ptCount val="4"/>
                <c:pt idx="0">
                  <c:v>青山集团</c:v>
                </c:pt>
                <c:pt idx="1">
                  <c:v>华友钴业</c:v>
                </c:pt>
                <c:pt idx="2">
                  <c:v>邦普时代</c:v>
                </c:pt>
                <c:pt idx="3">
                  <c:v>莫迪卡SLNC</c:v>
                </c:pt>
              </c:strCache>
            </c:strRef>
          </c:cat>
          <c:val>
            <c:numRef>
              <c:f>MHP!$K$19:$K$22</c:f>
              <c:numCache>
                <c:formatCode>General</c:formatCode>
                <c:ptCount val="4"/>
                <c:pt idx="0">
                  <c:v>27</c:v>
                </c:pt>
                <c:pt idx="1">
                  <c:v>18</c:v>
                </c:pt>
                <c:pt idx="2">
                  <c:v>12</c:v>
                </c:pt>
                <c:pt idx="3">
                  <c:v>9</c:v>
                </c:pt>
              </c:numCache>
            </c:numRef>
          </c:val>
          <c:extLst>
            <c:ext xmlns:c16="http://schemas.microsoft.com/office/drawing/2014/chart" uri="{C3380CC4-5D6E-409C-BE32-E72D297353CC}">
              <c16:uniqueId val="{00000000-13AB-49F5-A2E0-7B1681D3EBD1}"/>
            </c:ext>
          </c:extLst>
        </c:ser>
        <c:dLbls>
          <c:showLegendKey val="0"/>
          <c:showVal val="0"/>
          <c:showCatName val="0"/>
          <c:showSerName val="0"/>
          <c:showPercent val="0"/>
          <c:showBubbleSize val="0"/>
        </c:dLbls>
        <c:gapWidth val="219"/>
        <c:overlap val="-27"/>
        <c:axId val="754323199"/>
        <c:axId val="754324639"/>
      </c:barChart>
      <c:catAx>
        <c:axId val="754323199"/>
        <c:scaling>
          <c:orientation val="minMax"/>
        </c:scaling>
        <c:delete val="0"/>
        <c:axPos val="b"/>
        <c:numFmt formatCode="General" sourceLinked="1"/>
        <c:majorTickMark val="in"/>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24639"/>
        <c:crosses val="autoZero"/>
        <c:auto val="1"/>
        <c:lblAlgn val="ctr"/>
        <c:lblOffset val="100"/>
        <c:noMultiLvlLbl val="0"/>
      </c:catAx>
      <c:valAx>
        <c:axId val="754324639"/>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23199"/>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Sheet4!$F$54</c:f>
              <c:strCache>
                <c:ptCount val="1"/>
                <c:pt idx="0">
                  <c:v>印尼电解镍</c:v>
                </c:pt>
              </c:strCache>
            </c:strRef>
          </c:tx>
          <c:spPr>
            <a:solidFill>
              <a:schemeClr val="accent1"/>
            </a:solidFill>
            <a:ln>
              <a:noFill/>
            </a:ln>
            <a:effectLst/>
          </c:spPr>
          <c:invertIfNegative val="0"/>
          <c:cat>
            <c:numRef>
              <c:f>Sheet4!$E$55:$E$75</c:f>
              <c:numCache>
                <c:formatCode>yyyy"年"m"月";@</c:formatCode>
                <c:ptCount val="21"/>
                <c:pt idx="0">
                  <c:v>45292</c:v>
                </c:pt>
                <c:pt idx="1">
                  <c:v>45323</c:v>
                </c:pt>
                <c:pt idx="2">
                  <c:v>45352</c:v>
                </c:pt>
                <c:pt idx="3">
                  <c:v>45383</c:v>
                </c:pt>
                <c:pt idx="4">
                  <c:v>45413</c:v>
                </c:pt>
                <c:pt idx="5">
                  <c:v>45444</c:v>
                </c:pt>
                <c:pt idx="6">
                  <c:v>45474</c:v>
                </c:pt>
                <c:pt idx="7">
                  <c:v>45505</c:v>
                </c:pt>
                <c:pt idx="8">
                  <c:v>45536</c:v>
                </c:pt>
                <c:pt idx="9">
                  <c:v>45566</c:v>
                </c:pt>
                <c:pt idx="10">
                  <c:v>45597</c:v>
                </c:pt>
                <c:pt idx="11">
                  <c:v>45627</c:v>
                </c:pt>
                <c:pt idx="12" formatCode="yyyy&quot;年&quot;m&quot;月&quot;">
                  <c:v>45658</c:v>
                </c:pt>
                <c:pt idx="13" formatCode="yyyy&quot;年&quot;m&quot;月&quot;">
                  <c:v>45689</c:v>
                </c:pt>
                <c:pt idx="14" formatCode="yyyy&quot;年&quot;m&quot;月&quot;">
                  <c:v>45717</c:v>
                </c:pt>
                <c:pt idx="15" formatCode="yyyy&quot;年&quot;m&quot;月&quot;">
                  <c:v>45748</c:v>
                </c:pt>
                <c:pt idx="16" formatCode="yyyy&quot;年&quot;m&quot;月&quot;">
                  <c:v>45778</c:v>
                </c:pt>
                <c:pt idx="17" formatCode="yyyy&quot;年&quot;m&quot;月&quot;">
                  <c:v>45809</c:v>
                </c:pt>
                <c:pt idx="18" formatCode="yyyy&quot;年&quot;m&quot;月&quot;">
                  <c:v>45839</c:v>
                </c:pt>
                <c:pt idx="19" formatCode="yyyy&quot;年&quot;m&quot;月&quot;">
                  <c:v>45870</c:v>
                </c:pt>
                <c:pt idx="20" formatCode="yyyy&quot;年&quot;m&quot;月&quot;">
                  <c:v>45901</c:v>
                </c:pt>
              </c:numCache>
            </c:numRef>
          </c:cat>
          <c:val>
            <c:numRef>
              <c:f>Sheet4!$F$55:$F$75</c:f>
              <c:numCache>
                <c:formatCode>General</c:formatCode>
                <c:ptCount val="21"/>
                <c:pt idx="0">
                  <c:v>2500</c:v>
                </c:pt>
                <c:pt idx="1">
                  <c:v>3000</c:v>
                </c:pt>
                <c:pt idx="2">
                  <c:v>4000</c:v>
                </c:pt>
                <c:pt idx="3">
                  <c:v>4000</c:v>
                </c:pt>
                <c:pt idx="4">
                  <c:v>4100</c:v>
                </c:pt>
                <c:pt idx="5">
                  <c:v>4100</c:v>
                </c:pt>
                <c:pt idx="6">
                  <c:v>4100</c:v>
                </c:pt>
                <c:pt idx="7">
                  <c:v>3200</c:v>
                </c:pt>
                <c:pt idx="8">
                  <c:v>2800</c:v>
                </c:pt>
                <c:pt idx="9">
                  <c:v>3800</c:v>
                </c:pt>
                <c:pt idx="10">
                  <c:v>4000</c:v>
                </c:pt>
                <c:pt idx="11">
                  <c:v>3600</c:v>
                </c:pt>
                <c:pt idx="12">
                  <c:v>4800</c:v>
                </c:pt>
                <c:pt idx="13">
                  <c:v>4700</c:v>
                </c:pt>
                <c:pt idx="14">
                  <c:v>4800</c:v>
                </c:pt>
                <c:pt idx="15">
                  <c:v>4700</c:v>
                </c:pt>
                <c:pt idx="16">
                  <c:v>6900</c:v>
                </c:pt>
                <c:pt idx="17">
                  <c:v>8200</c:v>
                </c:pt>
                <c:pt idx="18">
                  <c:v>7400</c:v>
                </c:pt>
                <c:pt idx="19">
                  <c:v>7500</c:v>
                </c:pt>
                <c:pt idx="20">
                  <c:v>9000</c:v>
                </c:pt>
              </c:numCache>
            </c:numRef>
          </c:val>
          <c:extLst>
            <c:ext xmlns:c16="http://schemas.microsoft.com/office/drawing/2014/chart" uri="{C3380CC4-5D6E-409C-BE32-E72D297353CC}">
              <c16:uniqueId val="{00000000-B54E-493B-B017-A0E87B909072}"/>
            </c:ext>
          </c:extLst>
        </c:ser>
        <c:dLbls>
          <c:showLegendKey val="0"/>
          <c:showVal val="0"/>
          <c:showCatName val="0"/>
          <c:showSerName val="0"/>
          <c:showPercent val="0"/>
          <c:showBubbleSize val="0"/>
        </c:dLbls>
        <c:gapWidth val="219"/>
        <c:overlap val="-27"/>
        <c:axId val="264280031"/>
        <c:axId val="264284351"/>
      </c:barChart>
      <c:dateAx>
        <c:axId val="264280031"/>
        <c:scaling>
          <c:orientation val="minMax"/>
        </c:scaling>
        <c:delete val="0"/>
        <c:axPos val="b"/>
        <c:numFmt formatCode="yyyy&quot;年&quot;m&quot;月&quot;;@"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84351"/>
        <c:crosses val="autoZero"/>
        <c:auto val="1"/>
        <c:lblOffset val="100"/>
        <c:baseTimeUnit val="months"/>
      </c:dateAx>
      <c:valAx>
        <c:axId val="264284351"/>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8003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Sheet3!$B$4</c:f>
              <c:strCache>
                <c:ptCount val="1"/>
                <c:pt idx="0">
                  <c:v>2021</c:v>
                </c:pt>
              </c:strCache>
            </c:strRef>
          </c:tx>
          <c:spPr>
            <a:ln w="28575" cap="rnd">
              <a:solidFill>
                <a:schemeClr val="accent1"/>
              </a:solidFill>
              <a:round/>
            </a:ln>
            <a:effectLst/>
          </c:spPr>
          <c:marker>
            <c:symbol val="none"/>
          </c:marker>
          <c:cat>
            <c:numRef>
              <c:f>Sheet3!$A$5:$A$16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Sheet3!$B$5:$B$16</c:f>
              <c:numCache>
                <c:formatCode>0_);[Red]\(0\)</c:formatCode>
                <c:ptCount val="12"/>
                <c:pt idx="0">
                  <c:v>42500</c:v>
                </c:pt>
                <c:pt idx="1">
                  <c:v>42800</c:v>
                </c:pt>
                <c:pt idx="2">
                  <c:v>44000</c:v>
                </c:pt>
                <c:pt idx="3">
                  <c:v>35000</c:v>
                </c:pt>
                <c:pt idx="4">
                  <c:v>36800</c:v>
                </c:pt>
                <c:pt idx="5">
                  <c:v>38100</c:v>
                </c:pt>
                <c:pt idx="6">
                  <c:v>39600</c:v>
                </c:pt>
                <c:pt idx="7">
                  <c:v>41400</c:v>
                </c:pt>
                <c:pt idx="8">
                  <c:v>29900</c:v>
                </c:pt>
                <c:pt idx="9">
                  <c:v>28600</c:v>
                </c:pt>
                <c:pt idx="10">
                  <c:v>34300</c:v>
                </c:pt>
                <c:pt idx="11">
                  <c:v>31900</c:v>
                </c:pt>
              </c:numCache>
            </c:numRef>
          </c:val>
          <c:smooth val="1"/>
          <c:extLst>
            <c:ext xmlns:c16="http://schemas.microsoft.com/office/drawing/2014/chart" uri="{C3380CC4-5D6E-409C-BE32-E72D297353CC}">
              <c16:uniqueId val="{00000000-E2D1-4CE7-B239-D8DC79528C83}"/>
            </c:ext>
          </c:extLst>
        </c:ser>
        <c:ser>
          <c:idx val="1"/>
          <c:order val="1"/>
          <c:tx>
            <c:strRef>
              <c:f>Sheet3!$C$4</c:f>
              <c:strCache>
                <c:ptCount val="1"/>
                <c:pt idx="0">
                  <c:v>2022</c:v>
                </c:pt>
              </c:strCache>
            </c:strRef>
          </c:tx>
          <c:spPr>
            <a:ln w="28575" cap="rnd">
              <a:solidFill>
                <a:schemeClr val="accent2"/>
              </a:solidFill>
              <a:round/>
            </a:ln>
            <a:effectLst/>
          </c:spPr>
          <c:marker>
            <c:symbol val="none"/>
          </c:marker>
          <c:cat>
            <c:numRef>
              <c:f>Sheet3!$A$5:$A$16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Sheet3!$C$5:$C$16</c:f>
              <c:numCache>
                <c:formatCode>0_);[Red]\(0\)</c:formatCode>
                <c:ptCount val="12"/>
                <c:pt idx="0">
                  <c:v>31200</c:v>
                </c:pt>
                <c:pt idx="1">
                  <c:v>31100</c:v>
                </c:pt>
                <c:pt idx="2">
                  <c:v>36600</c:v>
                </c:pt>
                <c:pt idx="3">
                  <c:v>36500</c:v>
                </c:pt>
                <c:pt idx="4">
                  <c:v>40100</c:v>
                </c:pt>
                <c:pt idx="5">
                  <c:v>36300</c:v>
                </c:pt>
                <c:pt idx="6">
                  <c:v>29900</c:v>
                </c:pt>
                <c:pt idx="7">
                  <c:v>28800</c:v>
                </c:pt>
                <c:pt idx="8">
                  <c:v>30300</c:v>
                </c:pt>
                <c:pt idx="9">
                  <c:v>33700</c:v>
                </c:pt>
                <c:pt idx="10">
                  <c:v>34500</c:v>
                </c:pt>
                <c:pt idx="11">
                  <c:v>33300</c:v>
                </c:pt>
              </c:numCache>
            </c:numRef>
          </c:val>
          <c:smooth val="1"/>
          <c:extLst>
            <c:ext xmlns:c16="http://schemas.microsoft.com/office/drawing/2014/chart" uri="{C3380CC4-5D6E-409C-BE32-E72D297353CC}">
              <c16:uniqueId val="{00000001-E2D1-4CE7-B239-D8DC79528C83}"/>
            </c:ext>
          </c:extLst>
        </c:ser>
        <c:ser>
          <c:idx val="2"/>
          <c:order val="2"/>
          <c:tx>
            <c:strRef>
              <c:f>Sheet3!$D$4</c:f>
              <c:strCache>
                <c:ptCount val="1"/>
                <c:pt idx="0">
                  <c:v>2023</c:v>
                </c:pt>
              </c:strCache>
            </c:strRef>
          </c:tx>
          <c:spPr>
            <a:ln w="28575" cap="rnd">
              <a:solidFill>
                <a:schemeClr val="accent3"/>
              </a:solidFill>
              <a:round/>
            </a:ln>
            <a:effectLst/>
          </c:spPr>
          <c:marker>
            <c:symbol val="none"/>
          </c:marker>
          <c:cat>
            <c:numRef>
              <c:f>Sheet3!$A$5:$A$16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Sheet3!$D$5:$D$16</c:f>
              <c:numCache>
                <c:formatCode>0_);[Red]\(0\)</c:formatCode>
                <c:ptCount val="12"/>
                <c:pt idx="0">
                  <c:v>33500</c:v>
                </c:pt>
                <c:pt idx="1">
                  <c:v>33500</c:v>
                </c:pt>
                <c:pt idx="2">
                  <c:v>29800</c:v>
                </c:pt>
                <c:pt idx="3">
                  <c:v>28400</c:v>
                </c:pt>
                <c:pt idx="4">
                  <c:v>32400</c:v>
                </c:pt>
                <c:pt idx="5">
                  <c:v>31400</c:v>
                </c:pt>
                <c:pt idx="6">
                  <c:v>32400</c:v>
                </c:pt>
                <c:pt idx="7">
                  <c:v>32900</c:v>
                </c:pt>
                <c:pt idx="8">
                  <c:v>32000</c:v>
                </c:pt>
                <c:pt idx="9">
                  <c:v>31700</c:v>
                </c:pt>
                <c:pt idx="10">
                  <c:v>29100</c:v>
                </c:pt>
                <c:pt idx="11">
                  <c:v>27100</c:v>
                </c:pt>
              </c:numCache>
            </c:numRef>
          </c:val>
          <c:smooth val="1"/>
          <c:extLst>
            <c:ext xmlns:c16="http://schemas.microsoft.com/office/drawing/2014/chart" uri="{C3380CC4-5D6E-409C-BE32-E72D297353CC}">
              <c16:uniqueId val="{00000002-E2D1-4CE7-B239-D8DC79528C83}"/>
            </c:ext>
          </c:extLst>
        </c:ser>
        <c:ser>
          <c:idx val="3"/>
          <c:order val="3"/>
          <c:tx>
            <c:strRef>
              <c:f>Sheet3!$E$4</c:f>
              <c:strCache>
                <c:ptCount val="1"/>
                <c:pt idx="0">
                  <c:v>2024</c:v>
                </c:pt>
              </c:strCache>
            </c:strRef>
          </c:tx>
          <c:spPr>
            <a:ln w="28575" cap="rnd">
              <a:solidFill>
                <a:schemeClr val="accent4"/>
              </a:solidFill>
              <a:round/>
            </a:ln>
            <a:effectLst/>
          </c:spPr>
          <c:marker>
            <c:symbol val="none"/>
          </c:marker>
          <c:cat>
            <c:numRef>
              <c:f>Sheet3!$A$5:$A$16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Sheet3!$E$5:$E$16</c:f>
              <c:numCache>
                <c:formatCode>0_);[Red]\(0\)</c:formatCode>
                <c:ptCount val="12"/>
                <c:pt idx="0">
                  <c:v>24100</c:v>
                </c:pt>
                <c:pt idx="1">
                  <c:v>24200</c:v>
                </c:pt>
                <c:pt idx="2">
                  <c:v>23900</c:v>
                </c:pt>
                <c:pt idx="3">
                  <c:v>24500</c:v>
                </c:pt>
                <c:pt idx="4">
                  <c:v>23400</c:v>
                </c:pt>
                <c:pt idx="5">
                  <c:v>25100</c:v>
                </c:pt>
                <c:pt idx="6">
                  <c:v>25700</c:v>
                </c:pt>
                <c:pt idx="7">
                  <c:v>25400</c:v>
                </c:pt>
                <c:pt idx="8">
                  <c:v>25200</c:v>
                </c:pt>
                <c:pt idx="9">
                  <c:v>25100</c:v>
                </c:pt>
                <c:pt idx="10">
                  <c:v>25800</c:v>
                </c:pt>
                <c:pt idx="11">
                  <c:v>24100</c:v>
                </c:pt>
              </c:numCache>
            </c:numRef>
          </c:val>
          <c:smooth val="1"/>
          <c:extLst>
            <c:ext xmlns:c16="http://schemas.microsoft.com/office/drawing/2014/chart" uri="{C3380CC4-5D6E-409C-BE32-E72D297353CC}">
              <c16:uniqueId val="{00000003-E2D1-4CE7-B239-D8DC79528C83}"/>
            </c:ext>
          </c:extLst>
        </c:ser>
        <c:ser>
          <c:idx val="4"/>
          <c:order val="4"/>
          <c:tx>
            <c:strRef>
              <c:f>Sheet3!$F$4</c:f>
              <c:strCache>
                <c:ptCount val="1"/>
                <c:pt idx="0">
                  <c:v>2025</c:v>
                </c:pt>
              </c:strCache>
            </c:strRef>
          </c:tx>
          <c:spPr>
            <a:ln w="28575" cap="rnd">
              <a:solidFill>
                <a:schemeClr val="accent5"/>
              </a:solidFill>
              <a:round/>
            </a:ln>
            <a:effectLst/>
          </c:spPr>
          <c:marker>
            <c:symbol val="none"/>
          </c:marker>
          <c:cat>
            <c:numRef>
              <c:f>Sheet3!$A$5:$A$16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Sheet3!$F$5:$F$16</c:f>
              <c:numCache>
                <c:formatCode>0_);[Red]\(0\)</c:formatCode>
                <c:ptCount val="12"/>
                <c:pt idx="0">
                  <c:v>22200</c:v>
                </c:pt>
                <c:pt idx="1">
                  <c:v>23600</c:v>
                </c:pt>
                <c:pt idx="2">
                  <c:v>22800</c:v>
                </c:pt>
                <c:pt idx="3">
                  <c:v>21700</c:v>
                </c:pt>
                <c:pt idx="4">
                  <c:v>24000</c:v>
                </c:pt>
                <c:pt idx="5">
                  <c:v>23400</c:v>
                </c:pt>
                <c:pt idx="6">
                  <c:v>22900</c:v>
                </c:pt>
                <c:pt idx="7">
                  <c:v>22800</c:v>
                </c:pt>
                <c:pt idx="8">
                  <c:v>21800</c:v>
                </c:pt>
              </c:numCache>
            </c:numRef>
          </c:val>
          <c:smooth val="1"/>
          <c:extLst>
            <c:ext xmlns:c16="http://schemas.microsoft.com/office/drawing/2014/chart" uri="{C3380CC4-5D6E-409C-BE32-E72D297353CC}">
              <c16:uniqueId val="{00000004-E2D1-4CE7-B239-D8DC79528C83}"/>
            </c:ext>
          </c:extLst>
        </c:ser>
        <c:dLbls>
          <c:showLegendKey val="0"/>
          <c:showVal val="0"/>
          <c:showCatName val="0"/>
          <c:showSerName val="0"/>
          <c:showPercent val="0"/>
          <c:showBubbleSize val="0"/>
        </c:dLbls>
        <c:smooth val="0"/>
        <c:axId val="1371314912"/>
        <c:axId val="1371315392"/>
      </c:lineChart>
      <c:catAx>
        <c:axId val="1371314912"/>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71315392"/>
        <c:crosses val="autoZero"/>
        <c:auto val="1"/>
        <c:lblAlgn val="ctr"/>
        <c:lblOffset val="100"/>
        <c:noMultiLvlLbl val="0"/>
      </c:catAx>
      <c:valAx>
        <c:axId val="1371315392"/>
        <c:scaling>
          <c:orientation val="minMax"/>
          <c:min val="20000"/>
        </c:scaling>
        <c:delete val="0"/>
        <c:axPos val="l"/>
        <c:numFmt formatCode="0_);[Red]\(0\)" sourceLinked="1"/>
        <c:majorTickMark val="in"/>
        <c:minorTickMark val="none"/>
        <c:tickLblPos val="nextTo"/>
        <c:spPr>
          <a:noFill/>
          <a:ln>
            <a:solidFill>
              <a:schemeClr val="accent6">
                <a:lumMod val="75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71314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中国NPI利润钢联!$B$1</c:f>
              <c:strCache>
                <c:ptCount val="1"/>
                <c:pt idx="0">
                  <c:v>福建</c:v>
                </c:pt>
              </c:strCache>
            </c:strRef>
          </c:tx>
          <c:spPr>
            <a:ln w="19050" cap="rnd">
              <a:solidFill>
                <a:schemeClr val="accent1"/>
              </a:solidFill>
              <a:round/>
            </a:ln>
            <a:effectLst/>
          </c:spPr>
          <c:marker>
            <c:symbol val="none"/>
          </c:marker>
          <c:cat>
            <c:numRef>
              <c:f>中国NPI利润钢联!$A$12:$A$3000</c:f>
              <c:numCache>
                <c:formatCode>yyyy\-mm\-dd</c:formatCode>
                <c:ptCount val="2989"/>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pt idx="686">
                  <c:v>44925</c:v>
                </c:pt>
                <c:pt idx="687">
                  <c:v>44924</c:v>
                </c:pt>
                <c:pt idx="688">
                  <c:v>44923</c:v>
                </c:pt>
                <c:pt idx="689">
                  <c:v>44922</c:v>
                </c:pt>
                <c:pt idx="690">
                  <c:v>44921</c:v>
                </c:pt>
                <c:pt idx="691">
                  <c:v>44918</c:v>
                </c:pt>
                <c:pt idx="692">
                  <c:v>44917</c:v>
                </c:pt>
                <c:pt idx="693">
                  <c:v>44916</c:v>
                </c:pt>
                <c:pt idx="694">
                  <c:v>44915</c:v>
                </c:pt>
                <c:pt idx="695">
                  <c:v>44914</c:v>
                </c:pt>
                <c:pt idx="696">
                  <c:v>44911</c:v>
                </c:pt>
                <c:pt idx="697">
                  <c:v>44910</c:v>
                </c:pt>
                <c:pt idx="698">
                  <c:v>44909</c:v>
                </c:pt>
                <c:pt idx="699">
                  <c:v>44908</c:v>
                </c:pt>
                <c:pt idx="700">
                  <c:v>44907</c:v>
                </c:pt>
                <c:pt idx="701">
                  <c:v>44904</c:v>
                </c:pt>
                <c:pt idx="702">
                  <c:v>44903</c:v>
                </c:pt>
                <c:pt idx="703">
                  <c:v>44902</c:v>
                </c:pt>
                <c:pt idx="704">
                  <c:v>44901</c:v>
                </c:pt>
                <c:pt idx="705">
                  <c:v>44900</c:v>
                </c:pt>
                <c:pt idx="706">
                  <c:v>44897</c:v>
                </c:pt>
                <c:pt idx="707">
                  <c:v>44896</c:v>
                </c:pt>
                <c:pt idx="708">
                  <c:v>44895</c:v>
                </c:pt>
                <c:pt idx="709">
                  <c:v>44894</c:v>
                </c:pt>
                <c:pt idx="710">
                  <c:v>44893</c:v>
                </c:pt>
                <c:pt idx="711">
                  <c:v>44890</c:v>
                </c:pt>
                <c:pt idx="712">
                  <c:v>44889</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44843</c:v>
                </c:pt>
                <c:pt idx="747">
                  <c:v>44842</c:v>
                </c:pt>
                <c:pt idx="748">
                  <c:v>44834</c:v>
                </c:pt>
                <c:pt idx="749">
                  <c:v>44833</c:v>
                </c:pt>
                <c:pt idx="750">
                  <c:v>44832</c:v>
                </c:pt>
                <c:pt idx="751">
                  <c:v>44831</c:v>
                </c:pt>
                <c:pt idx="752">
                  <c:v>44830</c:v>
                </c:pt>
                <c:pt idx="753">
                  <c:v>44827</c:v>
                </c:pt>
                <c:pt idx="754">
                  <c:v>44826</c:v>
                </c:pt>
                <c:pt idx="755">
                  <c:v>44825</c:v>
                </c:pt>
                <c:pt idx="756">
                  <c:v>44824</c:v>
                </c:pt>
                <c:pt idx="757">
                  <c:v>44823</c:v>
                </c:pt>
                <c:pt idx="758">
                  <c:v>44820</c:v>
                </c:pt>
                <c:pt idx="759">
                  <c:v>44819</c:v>
                </c:pt>
                <c:pt idx="760">
                  <c:v>44818</c:v>
                </c:pt>
                <c:pt idx="761">
                  <c:v>44817</c:v>
                </c:pt>
                <c:pt idx="762">
                  <c:v>44813</c:v>
                </c:pt>
                <c:pt idx="763">
                  <c:v>44812</c:v>
                </c:pt>
                <c:pt idx="764">
                  <c:v>44811</c:v>
                </c:pt>
                <c:pt idx="765">
                  <c:v>44810</c:v>
                </c:pt>
                <c:pt idx="766">
                  <c:v>44809</c:v>
                </c:pt>
                <c:pt idx="767">
                  <c:v>44806</c:v>
                </c:pt>
                <c:pt idx="768">
                  <c:v>44805</c:v>
                </c:pt>
                <c:pt idx="769">
                  <c:v>44804</c:v>
                </c:pt>
                <c:pt idx="770">
                  <c:v>44803</c:v>
                </c:pt>
                <c:pt idx="771">
                  <c:v>44802</c:v>
                </c:pt>
                <c:pt idx="772">
                  <c:v>44799</c:v>
                </c:pt>
                <c:pt idx="773">
                  <c:v>44798</c:v>
                </c:pt>
                <c:pt idx="774">
                  <c:v>44797</c:v>
                </c:pt>
                <c:pt idx="775">
                  <c:v>44796</c:v>
                </c:pt>
                <c:pt idx="776">
                  <c:v>44795</c:v>
                </c:pt>
                <c:pt idx="777">
                  <c:v>44792</c:v>
                </c:pt>
                <c:pt idx="778">
                  <c:v>44791</c:v>
                </c:pt>
                <c:pt idx="779">
                  <c:v>44790</c:v>
                </c:pt>
                <c:pt idx="780">
                  <c:v>44789</c:v>
                </c:pt>
                <c:pt idx="781">
                  <c:v>44788</c:v>
                </c:pt>
                <c:pt idx="782">
                  <c:v>44785</c:v>
                </c:pt>
                <c:pt idx="783">
                  <c:v>44784</c:v>
                </c:pt>
                <c:pt idx="784">
                  <c:v>44783</c:v>
                </c:pt>
                <c:pt idx="785">
                  <c:v>44782</c:v>
                </c:pt>
                <c:pt idx="786">
                  <c:v>44781</c:v>
                </c:pt>
                <c:pt idx="787">
                  <c:v>44778</c:v>
                </c:pt>
                <c:pt idx="788">
                  <c:v>44777</c:v>
                </c:pt>
                <c:pt idx="789">
                  <c:v>44776</c:v>
                </c:pt>
                <c:pt idx="790">
                  <c:v>44775</c:v>
                </c:pt>
                <c:pt idx="791">
                  <c:v>44774</c:v>
                </c:pt>
                <c:pt idx="792">
                  <c:v>44771</c:v>
                </c:pt>
                <c:pt idx="793">
                  <c:v>44770</c:v>
                </c:pt>
                <c:pt idx="794">
                  <c:v>44769</c:v>
                </c:pt>
                <c:pt idx="795">
                  <c:v>44768</c:v>
                </c:pt>
                <c:pt idx="796">
                  <c:v>44767</c:v>
                </c:pt>
                <c:pt idx="797">
                  <c:v>44764</c:v>
                </c:pt>
                <c:pt idx="798">
                  <c:v>44763</c:v>
                </c:pt>
                <c:pt idx="799">
                  <c:v>44762</c:v>
                </c:pt>
                <c:pt idx="800">
                  <c:v>44761</c:v>
                </c:pt>
                <c:pt idx="801">
                  <c:v>44760</c:v>
                </c:pt>
                <c:pt idx="802">
                  <c:v>44757</c:v>
                </c:pt>
                <c:pt idx="803">
                  <c:v>44756</c:v>
                </c:pt>
                <c:pt idx="804">
                  <c:v>44755</c:v>
                </c:pt>
                <c:pt idx="805">
                  <c:v>44754</c:v>
                </c:pt>
                <c:pt idx="806">
                  <c:v>44753</c:v>
                </c:pt>
                <c:pt idx="807">
                  <c:v>44750</c:v>
                </c:pt>
                <c:pt idx="808">
                  <c:v>44749</c:v>
                </c:pt>
                <c:pt idx="809">
                  <c:v>44748</c:v>
                </c:pt>
                <c:pt idx="810">
                  <c:v>44747</c:v>
                </c:pt>
                <c:pt idx="811">
                  <c:v>44746</c:v>
                </c:pt>
                <c:pt idx="812">
                  <c:v>44743</c:v>
                </c:pt>
                <c:pt idx="813">
                  <c:v>44742</c:v>
                </c:pt>
                <c:pt idx="814">
                  <c:v>44741</c:v>
                </c:pt>
                <c:pt idx="815">
                  <c:v>44740</c:v>
                </c:pt>
                <c:pt idx="816">
                  <c:v>44739</c:v>
                </c:pt>
                <c:pt idx="817">
                  <c:v>44736</c:v>
                </c:pt>
                <c:pt idx="818">
                  <c:v>44735</c:v>
                </c:pt>
                <c:pt idx="819">
                  <c:v>44734</c:v>
                </c:pt>
                <c:pt idx="820">
                  <c:v>44733</c:v>
                </c:pt>
                <c:pt idx="821">
                  <c:v>44732</c:v>
                </c:pt>
                <c:pt idx="822">
                  <c:v>44729</c:v>
                </c:pt>
                <c:pt idx="823">
                  <c:v>44728</c:v>
                </c:pt>
                <c:pt idx="824">
                  <c:v>44727</c:v>
                </c:pt>
                <c:pt idx="825">
                  <c:v>44726</c:v>
                </c:pt>
                <c:pt idx="826">
                  <c:v>44725</c:v>
                </c:pt>
                <c:pt idx="827">
                  <c:v>44722</c:v>
                </c:pt>
                <c:pt idx="828">
                  <c:v>44721</c:v>
                </c:pt>
                <c:pt idx="829">
                  <c:v>44720</c:v>
                </c:pt>
                <c:pt idx="830">
                  <c:v>44719</c:v>
                </c:pt>
                <c:pt idx="831">
                  <c:v>44718</c:v>
                </c:pt>
                <c:pt idx="832">
                  <c:v>44714</c:v>
                </c:pt>
                <c:pt idx="833">
                  <c:v>44713</c:v>
                </c:pt>
                <c:pt idx="834">
                  <c:v>44712</c:v>
                </c:pt>
                <c:pt idx="835">
                  <c:v>44711</c:v>
                </c:pt>
                <c:pt idx="836">
                  <c:v>44708</c:v>
                </c:pt>
                <c:pt idx="837">
                  <c:v>44707</c:v>
                </c:pt>
                <c:pt idx="838">
                  <c:v>44706</c:v>
                </c:pt>
                <c:pt idx="839">
                  <c:v>44705</c:v>
                </c:pt>
                <c:pt idx="840">
                  <c:v>44704</c:v>
                </c:pt>
                <c:pt idx="841">
                  <c:v>44701</c:v>
                </c:pt>
                <c:pt idx="842">
                  <c:v>44700</c:v>
                </c:pt>
                <c:pt idx="843">
                  <c:v>44699</c:v>
                </c:pt>
                <c:pt idx="844">
                  <c:v>44698</c:v>
                </c:pt>
                <c:pt idx="845">
                  <c:v>44697</c:v>
                </c:pt>
                <c:pt idx="846">
                  <c:v>44694</c:v>
                </c:pt>
                <c:pt idx="847">
                  <c:v>44693</c:v>
                </c:pt>
                <c:pt idx="848">
                  <c:v>44692</c:v>
                </c:pt>
                <c:pt idx="849">
                  <c:v>44691</c:v>
                </c:pt>
                <c:pt idx="850">
                  <c:v>44690</c:v>
                </c:pt>
                <c:pt idx="851">
                  <c:v>44688</c:v>
                </c:pt>
                <c:pt idx="852">
                  <c:v>44687</c:v>
                </c:pt>
                <c:pt idx="853">
                  <c:v>44686</c:v>
                </c:pt>
                <c:pt idx="854">
                  <c:v>44680</c:v>
                </c:pt>
                <c:pt idx="855">
                  <c:v>44679</c:v>
                </c:pt>
                <c:pt idx="856">
                  <c:v>44678</c:v>
                </c:pt>
                <c:pt idx="857">
                  <c:v>44677</c:v>
                </c:pt>
                <c:pt idx="858">
                  <c:v>44676</c:v>
                </c:pt>
                <c:pt idx="859">
                  <c:v>44675</c:v>
                </c:pt>
                <c:pt idx="860">
                  <c:v>44673</c:v>
                </c:pt>
                <c:pt idx="861">
                  <c:v>44672</c:v>
                </c:pt>
                <c:pt idx="862">
                  <c:v>44671</c:v>
                </c:pt>
                <c:pt idx="863">
                  <c:v>44670</c:v>
                </c:pt>
                <c:pt idx="864">
                  <c:v>44669</c:v>
                </c:pt>
                <c:pt idx="865">
                  <c:v>44666</c:v>
                </c:pt>
                <c:pt idx="866">
                  <c:v>44665</c:v>
                </c:pt>
                <c:pt idx="867">
                  <c:v>44664</c:v>
                </c:pt>
                <c:pt idx="868">
                  <c:v>44663</c:v>
                </c:pt>
                <c:pt idx="869">
                  <c:v>44662</c:v>
                </c:pt>
                <c:pt idx="870">
                  <c:v>44659</c:v>
                </c:pt>
                <c:pt idx="871">
                  <c:v>44658</c:v>
                </c:pt>
                <c:pt idx="872">
                  <c:v>44657</c:v>
                </c:pt>
                <c:pt idx="873">
                  <c:v>44653</c:v>
                </c:pt>
                <c:pt idx="874">
                  <c:v>44652</c:v>
                </c:pt>
                <c:pt idx="875">
                  <c:v>44651</c:v>
                </c:pt>
                <c:pt idx="876">
                  <c:v>44650</c:v>
                </c:pt>
                <c:pt idx="877">
                  <c:v>44649</c:v>
                </c:pt>
                <c:pt idx="878">
                  <c:v>44648</c:v>
                </c:pt>
                <c:pt idx="879">
                  <c:v>44645</c:v>
                </c:pt>
                <c:pt idx="880">
                  <c:v>44644</c:v>
                </c:pt>
                <c:pt idx="881">
                  <c:v>44643</c:v>
                </c:pt>
                <c:pt idx="882">
                  <c:v>44642</c:v>
                </c:pt>
                <c:pt idx="883">
                  <c:v>44641</c:v>
                </c:pt>
                <c:pt idx="884">
                  <c:v>44638</c:v>
                </c:pt>
                <c:pt idx="885">
                  <c:v>44637</c:v>
                </c:pt>
                <c:pt idx="886">
                  <c:v>44636</c:v>
                </c:pt>
                <c:pt idx="887">
                  <c:v>44635</c:v>
                </c:pt>
                <c:pt idx="888">
                  <c:v>44634</c:v>
                </c:pt>
                <c:pt idx="889">
                  <c:v>44631</c:v>
                </c:pt>
                <c:pt idx="890">
                  <c:v>44630</c:v>
                </c:pt>
                <c:pt idx="891">
                  <c:v>44629</c:v>
                </c:pt>
                <c:pt idx="892">
                  <c:v>44627</c:v>
                </c:pt>
                <c:pt idx="893">
                  <c:v>44624</c:v>
                </c:pt>
                <c:pt idx="894">
                  <c:v>44623</c:v>
                </c:pt>
                <c:pt idx="895">
                  <c:v>44622</c:v>
                </c:pt>
                <c:pt idx="896">
                  <c:v>44621</c:v>
                </c:pt>
                <c:pt idx="897">
                  <c:v>44620</c:v>
                </c:pt>
                <c:pt idx="898">
                  <c:v>44617</c:v>
                </c:pt>
                <c:pt idx="899">
                  <c:v>44616</c:v>
                </c:pt>
                <c:pt idx="900">
                  <c:v>44615</c:v>
                </c:pt>
                <c:pt idx="901">
                  <c:v>44614</c:v>
                </c:pt>
                <c:pt idx="902">
                  <c:v>44613</c:v>
                </c:pt>
                <c:pt idx="903">
                  <c:v>44610</c:v>
                </c:pt>
                <c:pt idx="904">
                  <c:v>44609</c:v>
                </c:pt>
                <c:pt idx="905">
                  <c:v>44608</c:v>
                </c:pt>
                <c:pt idx="906">
                  <c:v>44607</c:v>
                </c:pt>
                <c:pt idx="907">
                  <c:v>44606</c:v>
                </c:pt>
                <c:pt idx="908">
                  <c:v>44603</c:v>
                </c:pt>
                <c:pt idx="909">
                  <c:v>44602</c:v>
                </c:pt>
                <c:pt idx="910">
                  <c:v>44601</c:v>
                </c:pt>
                <c:pt idx="911">
                  <c:v>44600</c:v>
                </c:pt>
                <c:pt idx="912">
                  <c:v>44599</c:v>
                </c:pt>
                <c:pt idx="913">
                  <c:v>44591</c:v>
                </c:pt>
                <c:pt idx="914">
                  <c:v>44590</c:v>
                </c:pt>
                <c:pt idx="915">
                  <c:v>44589</c:v>
                </c:pt>
                <c:pt idx="916">
                  <c:v>44588</c:v>
                </c:pt>
                <c:pt idx="917">
                  <c:v>44587</c:v>
                </c:pt>
                <c:pt idx="918">
                  <c:v>44586</c:v>
                </c:pt>
                <c:pt idx="919">
                  <c:v>44585</c:v>
                </c:pt>
                <c:pt idx="920">
                  <c:v>44582</c:v>
                </c:pt>
                <c:pt idx="921">
                  <c:v>44581</c:v>
                </c:pt>
                <c:pt idx="922">
                  <c:v>44580</c:v>
                </c:pt>
                <c:pt idx="923">
                  <c:v>44579</c:v>
                </c:pt>
                <c:pt idx="924">
                  <c:v>44578</c:v>
                </c:pt>
                <c:pt idx="925">
                  <c:v>44575</c:v>
                </c:pt>
                <c:pt idx="926">
                  <c:v>44574</c:v>
                </c:pt>
                <c:pt idx="927">
                  <c:v>44573</c:v>
                </c:pt>
                <c:pt idx="928">
                  <c:v>44572</c:v>
                </c:pt>
                <c:pt idx="929">
                  <c:v>44571</c:v>
                </c:pt>
                <c:pt idx="930">
                  <c:v>44568</c:v>
                </c:pt>
                <c:pt idx="931">
                  <c:v>44567</c:v>
                </c:pt>
                <c:pt idx="932">
                  <c:v>44566</c:v>
                </c:pt>
                <c:pt idx="933">
                  <c:v>44565</c:v>
                </c:pt>
                <c:pt idx="934">
                  <c:v>44561</c:v>
                </c:pt>
                <c:pt idx="935">
                  <c:v>44560</c:v>
                </c:pt>
                <c:pt idx="936">
                  <c:v>44559</c:v>
                </c:pt>
                <c:pt idx="937">
                  <c:v>44558</c:v>
                </c:pt>
                <c:pt idx="938">
                  <c:v>44557</c:v>
                </c:pt>
                <c:pt idx="939">
                  <c:v>44554</c:v>
                </c:pt>
                <c:pt idx="940">
                  <c:v>44553</c:v>
                </c:pt>
                <c:pt idx="941">
                  <c:v>44552</c:v>
                </c:pt>
                <c:pt idx="942">
                  <c:v>44551</c:v>
                </c:pt>
                <c:pt idx="943">
                  <c:v>44550</c:v>
                </c:pt>
                <c:pt idx="944">
                  <c:v>44547</c:v>
                </c:pt>
                <c:pt idx="945">
                  <c:v>44546</c:v>
                </c:pt>
                <c:pt idx="946">
                  <c:v>44545</c:v>
                </c:pt>
                <c:pt idx="947">
                  <c:v>44544</c:v>
                </c:pt>
                <c:pt idx="948">
                  <c:v>44543</c:v>
                </c:pt>
                <c:pt idx="949">
                  <c:v>44540</c:v>
                </c:pt>
                <c:pt idx="950">
                  <c:v>44539</c:v>
                </c:pt>
                <c:pt idx="951">
                  <c:v>44538</c:v>
                </c:pt>
                <c:pt idx="952">
                  <c:v>44537</c:v>
                </c:pt>
                <c:pt idx="953">
                  <c:v>44536</c:v>
                </c:pt>
                <c:pt idx="954">
                  <c:v>44533</c:v>
                </c:pt>
                <c:pt idx="955">
                  <c:v>44532</c:v>
                </c:pt>
                <c:pt idx="956">
                  <c:v>44531</c:v>
                </c:pt>
                <c:pt idx="957">
                  <c:v>44530</c:v>
                </c:pt>
                <c:pt idx="958">
                  <c:v>44529</c:v>
                </c:pt>
                <c:pt idx="959">
                  <c:v>44526</c:v>
                </c:pt>
                <c:pt idx="960">
                  <c:v>44525</c:v>
                </c:pt>
                <c:pt idx="961">
                  <c:v>44524</c:v>
                </c:pt>
                <c:pt idx="962">
                  <c:v>44523</c:v>
                </c:pt>
                <c:pt idx="963">
                  <c:v>44522</c:v>
                </c:pt>
                <c:pt idx="964">
                  <c:v>44519</c:v>
                </c:pt>
                <c:pt idx="965">
                  <c:v>44518</c:v>
                </c:pt>
                <c:pt idx="966">
                  <c:v>44517</c:v>
                </c:pt>
                <c:pt idx="967">
                  <c:v>44516</c:v>
                </c:pt>
                <c:pt idx="968">
                  <c:v>44515</c:v>
                </c:pt>
                <c:pt idx="969">
                  <c:v>44512</c:v>
                </c:pt>
                <c:pt idx="970">
                  <c:v>44511</c:v>
                </c:pt>
                <c:pt idx="971">
                  <c:v>44510</c:v>
                </c:pt>
                <c:pt idx="972">
                  <c:v>44509</c:v>
                </c:pt>
                <c:pt idx="973">
                  <c:v>44508</c:v>
                </c:pt>
                <c:pt idx="974">
                  <c:v>44505</c:v>
                </c:pt>
                <c:pt idx="975">
                  <c:v>44504</c:v>
                </c:pt>
                <c:pt idx="976">
                  <c:v>44503</c:v>
                </c:pt>
                <c:pt idx="977">
                  <c:v>44502</c:v>
                </c:pt>
                <c:pt idx="978">
                  <c:v>44501</c:v>
                </c:pt>
                <c:pt idx="979">
                  <c:v>44498</c:v>
                </c:pt>
                <c:pt idx="980">
                  <c:v>44497</c:v>
                </c:pt>
                <c:pt idx="981">
                  <c:v>44496</c:v>
                </c:pt>
                <c:pt idx="982">
                  <c:v>44495</c:v>
                </c:pt>
                <c:pt idx="983">
                  <c:v>44494</c:v>
                </c:pt>
                <c:pt idx="984">
                  <c:v>44491</c:v>
                </c:pt>
                <c:pt idx="985">
                  <c:v>44490</c:v>
                </c:pt>
                <c:pt idx="986">
                  <c:v>44489</c:v>
                </c:pt>
                <c:pt idx="987">
                  <c:v>44488</c:v>
                </c:pt>
                <c:pt idx="988">
                  <c:v>44487</c:v>
                </c:pt>
                <c:pt idx="989">
                  <c:v>44484</c:v>
                </c:pt>
                <c:pt idx="990">
                  <c:v>44483</c:v>
                </c:pt>
                <c:pt idx="991">
                  <c:v>44482</c:v>
                </c:pt>
                <c:pt idx="992">
                  <c:v>44481</c:v>
                </c:pt>
                <c:pt idx="993">
                  <c:v>44480</c:v>
                </c:pt>
                <c:pt idx="994">
                  <c:v>44478</c:v>
                </c:pt>
                <c:pt idx="995">
                  <c:v>44477</c:v>
                </c:pt>
                <c:pt idx="996">
                  <c:v>44469</c:v>
                </c:pt>
                <c:pt idx="997">
                  <c:v>44468</c:v>
                </c:pt>
                <c:pt idx="998">
                  <c:v>44467</c:v>
                </c:pt>
                <c:pt idx="999">
                  <c:v>44466</c:v>
                </c:pt>
                <c:pt idx="1000">
                  <c:v>44465</c:v>
                </c:pt>
                <c:pt idx="1001">
                  <c:v>44463</c:v>
                </c:pt>
                <c:pt idx="1002">
                  <c:v>44462</c:v>
                </c:pt>
                <c:pt idx="1003">
                  <c:v>44461</c:v>
                </c:pt>
                <c:pt idx="1004">
                  <c:v>44457</c:v>
                </c:pt>
                <c:pt idx="1005">
                  <c:v>44456</c:v>
                </c:pt>
                <c:pt idx="1006">
                  <c:v>44455</c:v>
                </c:pt>
                <c:pt idx="1007">
                  <c:v>44454</c:v>
                </c:pt>
                <c:pt idx="1008">
                  <c:v>44453</c:v>
                </c:pt>
                <c:pt idx="1009">
                  <c:v>44452</c:v>
                </c:pt>
                <c:pt idx="1010">
                  <c:v>44449</c:v>
                </c:pt>
                <c:pt idx="1011">
                  <c:v>44448</c:v>
                </c:pt>
                <c:pt idx="1012">
                  <c:v>44447</c:v>
                </c:pt>
                <c:pt idx="1013">
                  <c:v>44446</c:v>
                </c:pt>
                <c:pt idx="1014">
                  <c:v>44445</c:v>
                </c:pt>
                <c:pt idx="1015">
                  <c:v>44442</c:v>
                </c:pt>
                <c:pt idx="1016">
                  <c:v>44441</c:v>
                </c:pt>
                <c:pt idx="1017">
                  <c:v>44440</c:v>
                </c:pt>
                <c:pt idx="1018">
                  <c:v>44439</c:v>
                </c:pt>
                <c:pt idx="1019">
                  <c:v>44438</c:v>
                </c:pt>
                <c:pt idx="1020">
                  <c:v>44435</c:v>
                </c:pt>
                <c:pt idx="1021">
                  <c:v>44434</c:v>
                </c:pt>
                <c:pt idx="1022">
                  <c:v>44433</c:v>
                </c:pt>
                <c:pt idx="1023">
                  <c:v>44432</c:v>
                </c:pt>
                <c:pt idx="1024">
                  <c:v>44431</c:v>
                </c:pt>
                <c:pt idx="1025">
                  <c:v>44428</c:v>
                </c:pt>
                <c:pt idx="1026">
                  <c:v>44427</c:v>
                </c:pt>
                <c:pt idx="1027">
                  <c:v>44426</c:v>
                </c:pt>
                <c:pt idx="1028">
                  <c:v>44425</c:v>
                </c:pt>
                <c:pt idx="1029">
                  <c:v>44424</c:v>
                </c:pt>
                <c:pt idx="1030">
                  <c:v>44421</c:v>
                </c:pt>
                <c:pt idx="1031">
                  <c:v>44420</c:v>
                </c:pt>
                <c:pt idx="1032">
                  <c:v>44419</c:v>
                </c:pt>
                <c:pt idx="1033">
                  <c:v>44418</c:v>
                </c:pt>
                <c:pt idx="1034">
                  <c:v>44417</c:v>
                </c:pt>
                <c:pt idx="1035">
                  <c:v>44414</c:v>
                </c:pt>
                <c:pt idx="1036">
                  <c:v>44413</c:v>
                </c:pt>
                <c:pt idx="1037">
                  <c:v>44412</c:v>
                </c:pt>
                <c:pt idx="1038">
                  <c:v>44411</c:v>
                </c:pt>
                <c:pt idx="1039">
                  <c:v>44410</c:v>
                </c:pt>
                <c:pt idx="1040">
                  <c:v>44407</c:v>
                </c:pt>
                <c:pt idx="1041">
                  <c:v>44406</c:v>
                </c:pt>
                <c:pt idx="1042">
                  <c:v>44405</c:v>
                </c:pt>
                <c:pt idx="1043">
                  <c:v>44404</c:v>
                </c:pt>
                <c:pt idx="1044">
                  <c:v>44403</c:v>
                </c:pt>
                <c:pt idx="1045">
                  <c:v>44400</c:v>
                </c:pt>
                <c:pt idx="1046">
                  <c:v>44399</c:v>
                </c:pt>
                <c:pt idx="1047">
                  <c:v>44398</c:v>
                </c:pt>
                <c:pt idx="1048">
                  <c:v>44397</c:v>
                </c:pt>
                <c:pt idx="1049">
                  <c:v>44396</c:v>
                </c:pt>
                <c:pt idx="1050">
                  <c:v>44393</c:v>
                </c:pt>
                <c:pt idx="1051">
                  <c:v>44392</c:v>
                </c:pt>
                <c:pt idx="1052">
                  <c:v>44391</c:v>
                </c:pt>
                <c:pt idx="1053">
                  <c:v>44390</c:v>
                </c:pt>
                <c:pt idx="1054">
                  <c:v>44389</c:v>
                </c:pt>
                <c:pt idx="1055">
                  <c:v>44386</c:v>
                </c:pt>
                <c:pt idx="1056">
                  <c:v>44385</c:v>
                </c:pt>
                <c:pt idx="1057">
                  <c:v>44384</c:v>
                </c:pt>
                <c:pt idx="1058">
                  <c:v>44383</c:v>
                </c:pt>
                <c:pt idx="1059">
                  <c:v>44382</c:v>
                </c:pt>
                <c:pt idx="1060">
                  <c:v>44379</c:v>
                </c:pt>
                <c:pt idx="1061">
                  <c:v>44378</c:v>
                </c:pt>
                <c:pt idx="1062">
                  <c:v>44377</c:v>
                </c:pt>
                <c:pt idx="1063">
                  <c:v>44376</c:v>
                </c:pt>
                <c:pt idx="1064">
                  <c:v>44375</c:v>
                </c:pt>
                <c:pt idx="1065">
                  <c:v>44372</c:v>
                </c:pt>
                <c:pt idx="1066">
                  <c:v>44371</c:v>
                </c:pt>
                <c:pt idx="1067">
                  <c:v>44370</c:v>
                </c:pt>
                <c:pt idx="1068">
                  <c:v>44369</c:v>
                </c:pt>
                <c:pt idx="1069">
                  <c:v>44368</c:v>
                </c:pt>
                <c:pt idx="1070">
                  <c:v>44365</c:v>
                </c:pt>
                <c:pt idx="1071">
                  <c:v>44364</c:v>
                </c:pt>
                <c:pt idx="1072">
                  <c:v>44363</c:v>
                </c:pt>
                <c:pt idx="1073">
                  <c:v>44362</c:v>
                </c:pt>
                <c:pt idx="1074">
                  <c:v>44358</c:v>
                </c:pt>
                <c:pt idx="1075">
                  <c:v>44357</c:v>
                </c:pt>
                <c:pt idx="1076">
                  <c:v>44356</c:v>
                </c:pt>
                <c:pt idx="1077">
                  <c:v>44355</c:v>
                </c:pt>
                <c:pt idx="1078">
                  <c:v>44354</c:v>
                </c:pt>
                <c:pt idx="1079">
                  <c:v>44351</c:v>
                </c:pt>
                <c:pt idx="1080">
                  <c:v>44350</c:v>
                </c:pt>
                <c:pt idx="1081">
                  <c:v>44349</c:v>
                </c:pt>
                <c:pt idx="1082">
                  <c:v>44348</c:v>
                </c:pt>
                <c:pt idx="1083">
                  <c:v>44347</c:v>
                </c:pt>
                <c:pt idx="1084">
                  <c:v>44344</c:v>
                </c:pt>
                <c:pt idx="1085">
                  <c:v>44343</c:v>
                </c:pt>
                <c:pt idx="1086">
                  <c:v>44342</c:v>
                </c:pt>
                <c:pt idx="1087">
                  <c:v>44341</c:v>
                </c:pt>
                <c:pt idx="1088">
                  <c:v>44340</c:v>
                </c:pt>
                <c:pt idx="1089">
                  <c:v>44337</c:v>
                </c:pt>
                <c:pt idx="1090">
                  <c:v>44336</c:v>
                </c:pt>
                <c:pt idx="1091">
                  <c:v>44335</c:v>
                </c:pt>
                <c:pt idx="1092">
                  <c:v>44334</c:v>
                </c:pt>
                <c:pt idx="1093">
                  <c:v>44333</c:v>
                </c:pt>
                <c:pt idx="1094">
                  <c:v>44330</c:v>
                </c:pt>
                <c:pt idx="1095">
                  <c:v>44329</c:v>
                </c:pt>
                <c:pt idx="1096">
                  <c:v>44328</c:v>
                </c:pt>
                <c:pt idx="1097">
                  <c:v>44327</c:v>
                </c:pt>
              </c:numCache>
            </c:numRef>
          </c:cat>
          <c:val>
            <c:numRef>
              <c:f>中国NPI利润钢联!$B$12:$B$3000</c:f>
              <c:numCache>
                <c:formatCode>General</c:formatCode>
                <c:ptCount val="2989"/>
                <c:pt idx="0">
                  <c:v>-74</c:v>
                </c:pt>
                <c:pt idx="1">
                  <c:v>-74</c:v>
                </c:pt>
                <c:pt idx="2">
                  <c:v>-74</c:v>
                </c:pt>
                <c:pt idx="3">
                  <c:v>-71</c:v>
                </c:pt>
                <c:pt idx="4">
                  <c:v>-71</c:v>
                </c:pt>
                <c:pt idx="5">
                  <c:v>-71</c:v>
                </c:pt>
                <c:pt idx="6">
                  <c:v>-71</c:v>
                </c:pt>
                <c:pt idx="7">
                  <c:v>-71</c:v>
                </c:pt>
                <c:pt idx="8">
                  <c:v>-71</c:v>
                </c:pt>
                <c:pt idx="9">
                  <c:v>-71</c:v>
                </c:pt>
                <c:pt idx="10">
                  <c:v>-71</c:v>
                </c:pt>
                <c:pt idx="11">
                  <c:v>-71</c:v>
                </c:pt>
                <c:pt idx="12">
                  <c:v>-71</c:v>
                </c:pt>
                <c:pt idx="13">
                  <c:v>-71</c:v>
                </c:pt>
                <c:pt idx="14">
                  <c:v>-76</c:v>
                </c:pt>
                <c:pt idx="15">
                  <c:v>-76</c:v>
                </c:pt>
                <c:pt idx="16">
                  <c:v>-81</c:v>
                </c:pt>
                <c:pt idx="17">
                  <c:v>-81</c:v>
                </c:pt>
                <c:pt idx="18">
                  <c:v>-81</c:v>
                </c:pt>
                <c:pt idx="19">
                  <c:v>-81</c:v>
                </c:pt>
                <c:pt idx="20">
                  <c:v>-81</c:v>
                </c:pt>
                <c:pt idx="21">
                  <c:v>-81</c:v>
                </c:pt>
                <c:pt idx="22">
                  <c:v>-81</c:v>
                </c:pt>
                <c:pt idx="23">
                  <c:v>-81</c:v>
                </c:pt>
                <c:pt idx="24">
                  <c:v>-81</c:v>
                </c:pt>
                <c:pt idx="25">
                  <c:v>-86</c:v>
                </c:pt>
                <c:pt idx="26">
                  <c:v>-96</c:v>
                </c:pt>
                <c:pt idx="27">
                  <c:v>-96</c:v>
                </c:pt>
                <c:pt idx="28">
                  <c:v>-96</c:v>
                </c:pt>
                <c:pt idx="29">
                  <c:v>-96</c:v>
                </c:pt>
                <c:pt idx="30">
                  <c:v>-96</c:v>
                </c:pt>
                <c:pt idx="31">
                  <c:v>-96</c:v>
                </c:pt>
                <c:pt idx="32">
                  <c:v>-101</c:v>
                </c:pt>
                <c:pt idx="33">
                  <c:v>-101</c:v>
                </c:pt>
                <c:pt idx="34">
                  <c:v>-101</c:v>
                </c:pt>
                <c:pt idx="35">
                  <c:v>-101</c:v>
                </c:pt>
                <c:pt idx="36">
                  <c:v>-106</c:v>
                </c:pt>
                <c:pt idx="37">
                  <c:v>-106</c:v>
                </c:pt>
                <c:pt idx="38">
                  <c:v>-106</c:v>
                </c:pt>
                <c:pt idx="39">
                  <c:v>-106</c:v>
                </c:pt>
                <c:pt idx="40">
                  <c:v>-111</c:v>
                </c:pt>
                <c:pt idx="41">
                  <c:v>-116</c:v>
                </c:pt>
                <c:pt idx="42">
                  <c:v>-116</c:v>
                </c:pt>
                <c:pt idx="43">
                  <c:v>-116</c:v>
                </c:pt>
                <c:pt idx="44">
                  <c:v>-116</c:v>
                </c:pt>
                <c:pt idx="45">
                  <c:v>-116</c:v>
                </c:pt>
                <c:pt idx="46">
                  <c:v>-116</c:v>
                </c:pt>
                <c:pt idx="47">
                  <c:v>-116</c:v>
                </c:pt>
                <c:pt idx="48">
                  <c:v>-121</c:v>
                </c:pt>
                <c:pt idx="49">
                  <c:v>-126</c:v>
                </c:pt>
                <c:pt idx="50">
                  <c:v>-126</c:v>
                </c:pt>
                <c:pt idx="51">
                  <c:v>-130</c:v>
                </c:pt>
                <c:pt idx="52">
                  <c:v>-130</c:v>
                </c:pt>
                <c:pt idx="53">
                  <c:v>-130</c:v>
                </c:pt>
                <c:pt idx="54">
                  <c:v>-130</c:v>
                </c:pt>
                <c:pt idx="55">
                  <c:v>-130</c:v>
                </c:pt>
                <c:pt idx="56">
                  <c:v>-130</c:v>
                </c:pt>
                <c:pt idx="57">
                  <c:v>-130</c:v>
                </c:pt>
                <c:pt idx="58">
                  <c:v>-130</c:v>
                </c:pt>
                <c:pt idx="59">
                  <c:v>-130</c:v>
                </c:pt>
                <c:pt idx="60">
                  <c:v>-120</c:v>
                </c:pt>
                <c:pt idx="61">
                  <c:v>-120</c:v>
                </c:pt>
                <c:pt idx="62">
                  <c:v>-120</c:v>
                </c:pt>
                <c:pt idx="63">
                  <c:v>-124</c:v>
                </c:pt>
                <c:pt idx="64">
                  <c:v>-124</c:v>
                </c:pt>
                <c:pt idx="65">
                  <c:v>-124</c:v>
                </c:pt>
                <c:pt idx="66">
                  <c:v>-124</c:v>
                </c:pt>
                <c:pt idx="67">
                  <c:v>-124</c:v>
                </c:pt>
                <c:pt idx="68">
                  <c:v>-124</c:v>
                </c:pt>
                <c:pt idx="69">
                  <c:v>-119</c:v>
                </c:pt>
                <c:pt idx="70">
                  <c:v>-119</c:v>
                </c:pt>
                <c:pt idx="71">
                  <c:v>-109</c:v>
                </c:pt>
                <c:pt idx="72">
                  <c:v>-109</c:v>
                </c:pt>
                <c:pt idx="73">
                  <c:v>-109</c:v>
                </c:pt>
                <c:pt idx="74">
                  <c:v>-104</c:v>
                </c:pt>
                <c:pt idx="75">
                  <c:v>-99</c:v>
                </c:pt>
                <c:pt idx="76">
                  <c:v>-99</c:v>
                </c:pt>
                <c:pt idx="77">
                  <c:v>-94</c:v>
                </c:pt>
                <c:pt idx="78">
                  <c:v>-94</c:v>
                </c:pt>
                <c:pt idx="79">
                  <c:v>-89</c:v>
                </c:pt>
                <c:pt idx="80">
                  <c:v>-84</c:v>
                </c:pt>
                <c:pt idx="81">
                  <c:v>-81</c:v>
                </c:pt>
                <c:pt idx="82">
                  <c:v>-81</c:v>
                </c:pt>
                <c:pt idx="83">
                  <c:v>-81</c:v>
                </c:pt>
                <c:pt idx="84">
                  <c:v>-81</c:v>
                </c:pt>
                <c:pt idx="85">
                  <c:v>-81</c:v>
                </c:pt>
                <c:pt idx="86">
                  <c:v>-81</c:v>
                </c:pt>
                <c:pt idx="87">
                  <c:v>-81</c:v>
                </c:pt>
                <c:pt idx="88">
                  <c:v>-81</c:v>
                </c:pt>
                <c:pt idx="89">
                  <c:v>-81</c:v>
                </c:pt>
                <c:pt idx="90">
                  <c:v>-81</c:v>
                </c:pt>
                <c:pt idx="91">
                  <c:v>-81</c:v>
                </c:pt>
                <c:pt idx="92">
                  <c:v>-96</c:v>
                </c:pt>
                <c:pt idx="93">
                  <c:v>-96</c:v>
                </c:pt>
                <c:pt idx="94">
                  <c:v>-96</c:v>
                </c:pt>
                <c:pt idx="95">
                  <c:v>-91</c:v>
                </c:pt>
                <c:pt idx="96">
                  <c:v>-91</c:v>
                </c:pt>
                <c:pt idx="97">
                  <c:v>-91</c:v>
                </c:pt>
                <c:pt idx="98">
                  <c:v>-91</c:v>
                </c:pt>
                <c:pt idx="99">
                  <c:v>-91</c:v>
                </c:pt>
                <c:pt idx="100">
                  <c:v>-83</c:v>
                </c:pt>
                <c:pt idx="101">
                  <c:v>-83</c:v>
                </c:pt>
                <c:pt idx="102">
                  <c:v>-83</c:v>
                </c:pt>
                <c:pt idx="103">
                  <c:v>-73</c:v>
                </c:pt>
                <c:pt idx="104">
                  <c:v>-68</c:v>
                </c:pt>
                <c:pt idx="105">
                  <c:v>-68</c:v>
                </c:pt>
                <c:pt idx="106">
                  <c:v>-68</c:v>
                </c:pt>
                <c:pt idx="107">
                  <c:v>-63</c:v>
                </c:pt>
                <c:pt idx="108">
                  <c:v>-63</c:v>
                </c:pt>
                <c:pt idx="109">
                  <c:v>-63</c:v>
                </c:pt>
                <c:pt idx="110">
                  <c:v>-58</c:v>
                </c:pt>
                <c:pt idx="111">
                  <c:v>-58</c:v>
                </c:pt>
                <c:pt idx="112">
                  <c:v>-53</c:v>
                </c:pt>
                <c:pt idx="113">
                  <c:v>-48</c:v>
                </c:pt>
                <c:pt idx="114">
                  <c:v>-46</c:v>
                </c:pt>
                <c:pt idx="115">
                  <c:v>-46</c:v>
                </c:pt>
                <c:pt idx="116">
                  <c:v>-36</c:v>
                </c:pt>
                <c:pt idx="117">
                  <c:v>-36</c:v>
                </c:pt>
                <c:pt idx="118">
                  <c:v>-26</c:v>
                </c:pt>
                <c:pt idx="119">
                  <c:v>-11</c:v>
                </c:pt>
                <c:pt idx="120">
                  <c:v>-11</c:v>
                </c:pt>
                <c:pt idx="121">
                  <c:v>-11</c:v>
                </c:pt>
                <c:pt idx="122">
                  <c:v>-11</c:v>
                </c:pt>
                <c:pt idx="123">
                  <c:v>-3</c:v>
                </c:pt>
                <c:pt idx="124">
                  <c:v>-3</c:v>
                </c:pt>
                <c:pt idx="125">
                  <c:v>1</c:v>
                </c:pt>
                <c:pt idx="126">
                  <c:v>1</c:v>
                </c:pt>
                <c:pt idx="127">
                  <c:v>1</c:v>
                </c:pt>
                <c:pt idx="128">
                  <c:v>1</c:v>
                </c:pt>
                <c:pt idx="129">
                  <c:v>-2</c:v>
                </c:pt>
                <c:pt idx="130">
                  <c:v>-2</c:v>
                </c:pt>
                <c:pt idx="131">
                  <c:v>-2</c:v>
                </c:pt>
                <c:pt idx="132">
                  <c:v>-7</c:v>
                </c:pt>
                <c:pt idx="133">
                  <c:v>-7</c:v>
                </c:pt>
                <c:pt idx="134">
                  <c:v>-3</c:v>
                </c:pt>
                <c:pt idx="135">
                  <c:v>-8</c:v>
                </c:pt>
                <c:pt idx="136">
                  <c:v>-8</c:v>
                </c:pt>
                <c:pt idx="137">
                  <c:v>-13</c:v>
                </c:pt>
                <c:pt idx="138">
                  <c:v>-23</c:v>
                </c:pt>
                <c:pt idx="139">
                  <c:v>-28</c:v>
                </c:pt>
                <c:pt idx="140">
                  <c:v>-33</c:v>
                </c:pt>
                <c:pt idx="141">
                  <c:v>-33</c:v>
                </c:pt>
                <c:pt idx="142">
                  <c:v>-38</c:v>
                </c:pt>
                <c:pt idx="143">
                  <c:v>-38</c:v>
                </c:pt>
                <c:pt idx="144">
                  <c:v>-43</c:v>
                </c:pt>
                <c:pt idx="145">
                  <c:v>-43</c:v>
                </c:pt>
                <c:pt idx="146">
                  <c:v>-43</c:v>
                </c:pt>
                <c:pt idx="147">
                  <c:v>-34</c:v>
                </c:pt>
                <c:pt idx="148">
                  <c:v>-46</c:v>
                </c:pt>
                <c:pt idx="149">
                  <c:v>-39</c:v>
                </c:pt>
                <c:pt idx="150">
                  <c:v>-39</c:v>
                </c:pt>
                <c:pt idx="151">
                  <c:v>-44</c:v>
                </c:pt>
                <c:pt idx="152">
                  <c:v>-44</c:v>
                </c:pt>
                <c:pt idx="153">
                  <c:v>-44</c:v>
                </c:pt>
                <c:pt idx="154">
                  <c:v>-44</c:v>
                </c:pt>
                <c:pt idx="155">
                  <c:v>-44</c:v>
                </c:pt>
                <c:pt idx="156">
                  <c:v>-54</c:v>
                </c:pt>
                <c:pt idx="157">
                  <c:v>-54</c:v>
                </c:pt>
                <c:pt idx="158">
                  <c:v>-54</c:v>
                </c:pt>
                <c:pt idx="159">
                  <c:v>-54</c:v>
                </c:pt>
                <c:pt idx="160">
                  <c:v>-60</c:v>
                </c:pt>
                <c:pt idx="161">
                  <c:v>-60</c:v>
                </c:pt>
                <c:pt idx="162">
                  <c:v>-70</c:v>
                </c:pt>
                <c:pt idx="163">
                  <c:v>-70</c:v>
                </c:pt>
                <c:pt idx="164">
                  <c:v>-70</c:v>
                </c:pt>
                <c:pt idx="165">
                  <c:v>-75</c:v>
                </c:pt>
                <c:pt idx="166">
                  <c:v>-75</c:v>
                </c:pt>
                <c:pt idx="167">
                  <c:v>-75</c:v>
                </c:pt>
                <c:pt idx="168">
                  <c:v>-75</c:v>
                </c:pt>
                <c:pt idx="169">
                  <c:v>-75</c:v>
                </c:pt>
                <c:pt idx="170">
                  <c:v>-75</c:v>
                </c:pt>
                <c:pt idx="171">
                  <c:v>-75</c:v>
                </c:pt>
                <c:pt idx="172">
                  <c:v>-76</c:v>
                </c:pt>
                <c:pt idx="173">
                  <c:v>-76</c:v>
                </c:pt>
                <c:pt idx="174">
                  <c:v>-76</c:v>
                </c:pt>
                <c:pt idx="175">
                  <c:v>-76</c:v>
                </c:pt>
                <c:pt idx="176">
                  <c:v>-76</c:v>
                </c:pt>
                <c:pt idx="177">
                  <c:v>-76</c:v>
                </c:pt>
                <c:pt idx="178">
                  <c:v>-76</c:v>
                </c:pt>
                <c:pt idx="179">
                  <c:v>-76</c:v>
                </c:pt>
                <c:pt idx="180">
                  <c:v>-76</c:v>
                </c:pt>
                <c:pt idx="181">
                  <c:v>-76</c:v>
                </c:pt>
                <c:pt idx="182">
                  <c:v>-76</c:v>
                </c:pt>
                <c:pt idx="183">
                  <c:v>-76</c:v>
                </c:pt>
                <c:pt idx="184">
                  <c:v>-76</c:v>
                </c:pt>
                <c:pt idx="185">
                  <c:v>-74</c:v>
                </c:pt>
                <c:pt idx="186">
                  <c:v>-74</c:v>
                </c:pt>
                <c:pt idx="187">
                  <c:v>-74</c:v>
                </c:pt>
                <c:pt idx="188">
                  <c:v>-74</c:v>
                </c:pt>
                <c:pt idx="189">
                  <c:v>-74</c:v>
                </c:pt>
                <c:pt idx="190">
                  <c:v>-69</c:v>
                </c:pt>
                <c:pt idx="191">
                  <c:v>-69</c:v>
                </c:pt>
                <c:pt idx="192">
                  <c:v>-69</c:v>
                </c:pt>
                <c:pt idx="193">
                  <c:v>-69</c:v>
                </c:pt>
                <c:pt idx="194">
                  <c:v>-69</c:v>
                </c:pt>
                <c:pt idx="195">
                  <c:v>-64</c:v>
                </c:pt>
                <c:pt idx="196">
                  <c:v>-64</c:v>
                </c:pt>
                <c:pt idx="197">
                  <c:v>-64</c:v>
                </c:pt>
                <c:pt idx="198">
                  <c:v>-64</c:v>
                </c:pt>
                <c:pt idx="199">
                  <c:v>-64</c:v>
                </c:pt>
                <c:pt idx="200">
                  <c:v>-64</c:v>
                </c:pt>
                <c:pt idx="201">
                  <c:v>-64</c:v>
                </c:pt>
                <c:pt idx="202">
                  <c:v>-64</c:v>
                </c:pt>
                <c:pt idx="203">
                  <c:v>-64</c:v>
                </c:pt>
                <c:pt idx="204">
                  <c:v>-62</c:v>
                </c:pt>
                <c:pt idx="205">
                  <c:v>-52</c:v>
                </c:pt>
                <c:pt idx="206">
                  <c:v>-52</c:v>
                </c:pt>
                <c:pt idx="207">
                  <c:v>-52</c:v>
                </c:pt>
                <c:pt idx="208">
                  <c:v>-52</c:v>
                </c:pt>
                <c:pt idx="209">
                  <c:v>-52</c:v>
                </c:pt>
                <c:pt idx="210">
                  <c:v>-52</c:v>
                </c:pt>
                <c:pt idx="211">
                  <c:v>-47</c:v>
                </c:pt>
                <c:pt idx="212">
                  <c:v>-47</c:v>
                </c:pt>
                <c:pt idx="213">
                  <c:v>-47</c:v>
                </c:pt>
                <c:pt idx="214">
                  <c:v>-27</c:v>
                </c:pt>
                <c:pt idx="215">
                  <c:v>-27</c:v>
                </c:pt>
                <c:pt idx="216">
                  <c:v>-27</c:v>
                </c:pt>
                <c:pt idx="217">
                  <c:v>-27</c:v>
                </c:pt>
                <c:pt idx="218">
                  <c:v>-22</c:v>
                </c:pt>
                <c:pt idx="219">
                  <c:v>-22</c:v>
                </c:pt>
                <c:pt idx="220">
                  <c:v>-12</c:v>
                </c:pt>
                <c:pt idx="221">
                  <c:v>-12</c:v>
                </c:pt>
                <c:pt idx="222">
                  <c:v>-9</c:v>
                </c:pt>
                <c:pt idx="223">
                  <c:v>11</c:v>
                </c:pt>
                <c:pt idx="224">
                  <c:v>11</c:v>
                </c:pt>
                <c:pt idx="225">
                  <c:v>11</c:v>
                </c:pt>
                <c:pt idx="226">
                  <c:v>12</c:v>
                </c:pt>
                <c:pt idx="227">
                  <c:v>12</c:v>
                </c:pt>
                <c:pt idx="228">
                  <c:v>12</c:v>
                </c:pt>
                <c:pt idx="229">
                  <c:v>14</c:v>
                </c:pt>
                <c:pt idx="230">
                  <c:v>14</c:v>
                </c:pt>
                <c:pt idx="231">
                  <c:v>14</c:v>
                </c:pt>
                <c:pt idx="232">
                  <c:v>14</c:v>
                </c:pt>
                <c:pt idx="233">
                  <c:v>14</c:v>
                </c:pt>
                <c:pt idx="234">
                  <c:v>14</c:v>
                </c:pt>
                <c:pt idx="235">
                  <c:v>14</c:v>
                </c:pt>
                <c:pt idx="236">
                  <c:v>14</c:v>
                </c:pt>
                <c:pt idx="237">
                  <c:v>14</c:v>
                </c:pt>
                <c:pt idx="238">
                  <c:v>14</c:v>
                </c:pt>
                <c:pt idx="239">
                  <c:v>14</c:v>
                </c:pt>
                <c:pt idx="240">
                  <c:v>-1</c:v>
                </c:pt>
                <c:pt idx="241">
                  <c:v>-6</c:v>
                </c:pt>
                <c:pt idx="242">
                  <c:v>-16</c:v>
                </c:pt>
                <c:pt idx="243">
                  <c:v>-16</c:v>
                </c:pt>
                <c:pt idx="244">
                  <c:v>-16</c:v>
                </c:pt>
                <c:pt idx="245">
                  <c:v>-16</c:v>
                </c:pt>
                <c:pt idx="246">
                  <c:v>-26</c:v>
                </c:pt>
                <c:pt idx="247">
                  <c:v>-38</c:v>
                </c:pt>
                <c:pt idx="248">
                  <c:v>-38</c:v>
                </c:pt>
                <c:pt idx="249">
                  <c:v>-38</c:v>
                </c:pt>
                <c:pt idx="250">
                  <c:v>-33</c:v>
                </c:pt>
                <c:pt idx="251">
                  <c:v>-41</c:v>
                </c:pt>
                <c:pt idx="252">
                  <c:v>-41</c:v>
                </c:pt>
                <c:pt idx="253">
                  <c:v>-41</c:v>
                </c:pt>
                <c:pt idx="254">
                  <c:v>-41</c:v>
                </c:pt>
                <c:pt idx="255">
                  <c:v>-36</c:v>
                </c:pt>
                <c:pt idx="256">
                  <c:v>-38</c:v>
                </c:pt>
                <c:pt idx="257">
                  <c:v>-38</c:v>
                </c:pt>
                <c:pt idx="258">
                  <c:v>-38</c:v>
                </c:pt>
                <c:pt idx="259">
                  <c:v>-28</c:v>
                </c:pt>
                <c:pt idx="260">
                  <c:v>-32</c:v>
                </c:pt>
                <c:pt idx="261">
                  <c:v>-32</c:v>
                </c:pt>
                <c:pt idx="262">
                  <c:v>-36</c:v>
                </c:pt>
                <c:pt idx="263">
                  <c:v>-31</c:v>
                </c:pt>
                <c:pt idx="264">
                  <c:v>-31</c:v>
                </c:pt>
                <c:pt idx="265">
                  <c:v>-31</c:v>
                </c:pt>
                <c:pt idx="266">
                  <c:v>-31</c:v>
                </c:pt>
                <c:pt idx="267">
                  <c:v>-31</c:v>
                </c:pt>
                <c:pt idx="268">
                  <c:v>-31</c:v>
                </c:pt>
                <c:pt idx="269">
                  <c:v>-31</c:v>
                </c:pt>
                <c:pt idx="270">
                  <c:v>-31</c:v>
                </c:pt>
                <c:pt idx="271">
                  <c:v>-31</c:v>
                </c:pt>
                <c:pt idx="272">
                  <c:v>-27</c:v>
                </c:pt>
                <c:pt idx="273">
                  <c:v>-21</c:v>
                </c:pt>
                <c:pt idx="274">
                  <c:v>-21</c:v>
                </c:pt>
                <c:pt idx="275">
                  <c:v>-15</c:v>
                </c:pt>
                <c:pt idx="276">
                  <c:v>-15</c:v>
                </c:pt>
                <c:pt idx="277">
                  <c:v>-5</c:v>
                </c:pt>
                <c:pt idx="278">
                  <c:v>-5</c:v>
                </c:pt>
                <c:pt idx="279">
                  <c:v>2</c:v>
                </c:pt>
                <c:pt idx="280">
                  <c:v>3</c:v>
                </c:pt>
                <c:pt idx="281">
                  <c:v>3</c:v>
                </c:pt>
                <c:pt idx="282">
                  <c:v>3</c:v>
                </c:pt>
                <c:pt idx="283">
                  <c:v>11</c:v>
                </c:pt>
                <c:pt idx="284">
                  <c:v>13</c:v>
                </c:pt>
                <c:pt idx="285">
                  <c:v>13</c:v>
                </c:pt>
                <c:pt idx="286">
                  <c:v>13</c:v>
                </c:pt>
                <c:pt idx="287">
                  <c:v>17</c:v>
                </c:pt>
                <c:pt idx="288">
                  <c:v>17</c:v>
                </c:pt>
                <c:pt idx="289">
                  <c:v>11</c:v>
                </c:pt>
                <c:pt idx="290">
                  <c:v>11</c:v>
                </c:pt>
                <c:pt idx="291">
                  <c:v>11</c:v>
                </c:pt>
                <c:pt idx="292">
                  <c:v>6</c:v>
                </c:pt>
                <c:pt idx="293">
                  <c:v>-4</c:v>
                </c:pt>
                <c:pt idx="294">
                  <c:v>-4</c:v>
                </c:pt>
                <c:pt idx="295">
                  <c:v>-2</c:v>
                </c:pt>
                <c:pt idx="296">
                  <c:v>-2</c:v>
                </c:pt>
                <c:pt idx="297">
                  <c:v>-6</c:v>
                </c:pt>
                <c:pt idx="298">
                  <c:v>-11</c:v>
                </c:pt>
                <c:pt idx="299">
                  <c:v>-16</c:v>
                </c:pt>
                <c:pt idx="300">
                  <c:v>-16</c:v>
                </c:pt>
                <c:pt idx="301">
                  <c:v>-16</c:v>
                </c:pt>
                <c:pt idx="302">
                  <c:v>-16</c:v>
                </c:pt>
                <c:pt idx="303">
                  <c:v>-16</c:v>
                </c:pt>
                <c:pt idx="304">
                  <c:v>-16</c:v>
                </c:pt>
                <c:pt idx="305">
                  <c:v>-19</c:v>
                </c:pt>
                <c:pt idx="306">
                  <c:v>-19</c:v>
                </c:pt>
                <c:pt idx="307">
                  <c:v>-19</c:v>
                </c:pt>
                <c:pt idx="308">
                  <c:v>-19</c:v>
                </c:pt>
                <c:pt idx="309">
                  <c:v>-19</c:v>
                </c:pt>
                <c:pt idx="310">
                  <c:v>-19</c:v>
                </c:pt>
                <c:pt idx="311">
                  <c:v>-17</c:v>
                </c:pt>
                <c:pt idx="312">
                  <c:v>-17</c:v>
                </c:pt>
                <c:pt idx="313">
                  <c:v>-17</c:v>
                </c:pt>
                <c:pt idx="314">
                  <c:v>-12</c:v>
                </c:pt>
                <c:pt idx="315">
                  <c:v>-12</c:v>
                </c:pt>
                <c:pt idx="316">
                  <c:v>-12</c:v>
                </c:pt>
                <c:pt idx="317">
                  <c:v>-12</c:v>
                </c:pt>
                <c:pt idx="318">
                  <c:v>-12</c:v>
                </c:pt>
                <c:pt idx="319">
                  <c:v>-12</c:v>
                </c:pt>
                <c:pt idx="320">
                  <c:v>-7</c:v>
                </c:pt>
                <c:pt idx="321">
                  <c:v>-7</c:v>
                </c:pt>
                <c:pt idx="322">
                  <c:v>-15</c:v>
                </c:pt>
                <c:pt idx="323">
                  <c:v>-10</c:v>
                </c:pt>
                <c:pt idx="324">
                  <c:v>-10</c:v>
                </c:pt>
                <c:pt idx="325">
                  <c:v>-10</c:v>
                </c:pt>
                <c:pt idx="326">
                  <c:v>0</c:v>
                </c:pt>
                <c:pt idx="327">
                  <c:v>0</c:v>
                </c:pt>
                <c:pt idx="328">
                  <c:v>0</c:v>
                </c:pt>
                <c:pt idx="329">
                  <c:v>5</c:v>
                </c:pt>
                <c:pt idx="330">
                  <c:v>5</c:v>
                </c:pt>
                <c:pt idx="331">
                  <c:v>5</c:v>
                </c:pt>
                <c:pt idx="332">
                  <c:v>5</c:v>
                </c:pt>
                <c:pt idx="333">
                  <c:v>5</c:v>
                </c:pt>
                <c:pt idx="334">
                  <c:v>5</c:v>
                </c:pt>
                <c:pt idx="335">
                  <c:v>9</c:v>
                </c:pt>
                <c:pt idx="336">
                  <c:v>-1</c:v>
                </c:pt>
                <c:pt idx="337">
                  <c:v>-6</c:v>
                </c:pt>
                <c:pt idx="338">
                  <c:v>-6</c:v>
                </c:pt>
                <c:pt idx="339">
                  <c:v>-7</c:v>
                </c:pt>
                <c:pt idx="340">
                  <c:v>-7</c:v>
                </c:pt>
                <c:pt idx="341">
                  <c:v>-7</c:v>
                </c:pt>
                <c:pt idx="342">
                  <c:v>-7</c:v>
                </c:pt>
                <c:pt idx="343">
                  <c:v>-14</c:v>
                </c:pt>
                <c:pt idx="344">
                  <c:v>-10</c:v>
                </c:pt>
                <c:pt idx="345">
                  <c:v>-20</c:v>
                </c:pt>
                <c:pt idx="346">
                  <c:v>-20</c:v>
                </c:pt>
                <c:pt idx="347">
                  <c:v>-20</c:v>
                </c:pt>
                <c:pt idx="348">
                  <c:v>-20</c:v>
                </c:pt>
                <c:pt idx="349">
                  <c:v>-20</c:v>
                </c:pt>
                <c:pt idx="350">
                  <c:v>-20</c:v>
                </c:pt>
                <c:pt idx="351">
                  <c:v>-20</c:v>
                </c:pt>
                <c:pt idx="352">
                  <c:v>-20</c:v>
                </c:pt>
                <c:pt idx="353">
                  <c:v>-20</c:v>
                </c:pt>
                <c:pt idx="354">
                  <c:v>-20</c:v>
                </c:pt>
                <c:pt idx="355">
                  <c:v>-25</c:v>
                </c:pt>
                <c:pt idx="356">
                  <c:v>-25</c:v>
                </c:pt>
                <c:pt idx="357">
                  <c:v>-30</c:v>
                </c:pt>
                <c:pt idx="358">
                  <c:v>-30</c:v>
                </c:pt>
                <c:pt idx="359">
                  <c:v>-26</c:v>
                </c:pt>
                <c:pt idx="360">
                  <c:v>-26</c:v>
                </c:pt>
                <c:pt idx="361">
                  <c:v>-28</c:v>
                </c:pt>
                <c:pt idx="362">
                  <c:v>-33</c:v>
                </c:pt>
                <c:pt idx="363">
                  <c:v>-38</c:v>
                </c:pt>
                <c:pt idx="364">
                  <c:v>-38</c:v>
                </c:pt>
                <c:pt idx="365">
                  <c:v>-43</c:v>
                </c:pt>
                <c:pt idx="366">
                  <c:v>-54</c:v>
                </c:pt>
                <c:pt idx="367">
                  <c:v>-54</c:v>
                </c:pt>
                <c:pt idx="368">
                  <c:v>-54</c:v>
                </c:pt>
                <c:pt idx="369">
                  <c:v>-54</c:v>
                </c:pt>
                <c:pt idx="370">
                  <c:v>-59</c:v>
                </c:pt>
                <c:pt idx="371">
                  <c:v>-59</c:v>
                </c:pt>
                <c:pt idx="372">
                  <c:v>-60</c:v>
                </c:pt>
                <c:pt idx="373">
                  <c:v>-60</c:v>
                </c:pt>
                <c:pt idx="374">
                  <c:v>-60</c:v>
                </c:pt>
                <c:pt idx="375">
                  <c:v>-60</c:v>
                </c:pt>
                <c:pt idx="376">
                  <c:v>-60</c:v>
                </c:pt>
                <c:pt idx="377">
                  <c:v>-50</c:v>
                </c:pt>
                <c:pt idx="378">
                  <c:v>-50</c:v>
                </c:pt>
                <c:pt idx="379">
                  <c:v>-42</c:v>
                </c:pt>
                <c:pt idx="380">
                  <c:v>-37</c:v>
                </c:pt>
                <c:pt idx="381">
                  <c:v>-37</c:v>
                </c:pt>
                <c:pt idx="382">
                  <c:v>-42</c:v>
                </c:pt>
                <c:pt idx="383">
                  <c:v>-42</c:v>
                </c:pt>
                <c:pt idx="384">
                  <c:v>-42</c:v>
                </c:pt>
                <c:pt idx="385">
                  <c:v>-37</c:v>
                </c:pt>
                <c:pt idx="386">
                  <c:v>-37</c:v>
                </c:pt>
                <c:pt idx="387">
                  <c:v>-30</c:v>
                </c:pt>
                <c:pt idx="388">
                  <c:v>-30</c:v>
                </c:pt>
                <c:pt idx="389">
                  <c:v>-25</c:v>
                </c:pt>
                <c:pt idx="390">
                  <c:v>-29</c:v>
                </c:pt>
                <c:pt idx="391">
                  <c:v>-26</c:v>
                </c:pt>
                <c:pt idx="392">
                  <c:v>-26</c:v>
                </c:pt>
                <c:pt idx="393">
                  <c:v>-26</c:v>
                </c:pt>
                <c:pt idx="394">
                  <c:v>-26</c:v>
                </c:pt>
                <c:pt idx="395">
                  <c:v>-26</c:v>
                </c:pt>
                <c:pt idx="396">
                  <c:v>-26</c:v>
                </c:pt>
                <c:pt idx="397">
                  <c:v>-31</c:v>
                </c:pt>
                <c:pt idx="398">
                  <c:v>-35</c:v>
                </c:pt>
                <c:pt idx="399">
                  <c:v>-36</c:v>
                </c:pt>
                <c:pt idx="400">
                  <c:v>-36</c:v>
                </c:pt>
                <c:pt idx="401">
                  <c:v>-36</c:v>
                </c:pt>
                <c:pt idx="402">
                  <c:v>-46</c:v>
                </c:pt>
                <c:pt idx="403">
                  <c:v>-42</c:v>
                </c:pt>
                <c:pt idx="404">
                  <c:v>-38</c:v>
                </c:pt>
                <c:pt idx="405">
                  <c:v>-38</c:v>
                </c:pt>
                <c:pt idx="406">
                  <c:v>-38</c:v>
                </c:pt>
                <c:pt idx="407">
                  <c:v>-38</c:v>
                </c:pt>
                <c:pt idx="408">
                  <c:v>-38</c:v>
                </c:pt>
                <c:pt idx="409">
                  <c:v>-38</c:v>
                </c:pt>
                <c:pt idx="410">
                  <c:v>-38</c:v>
                </c:pt>
                <c:pt idx="411">
                  <c:v>-38</c:v>
                </c:pt>
                <c:pt idx="412">
                  <c:v>-37</c:v>
                </c:pt>
                <c:pt idx="413">
                  <c:v>-37</c:v>
                </c:pt>
                <c:pt idx="414">
                  <c:v>-37</c:v>
                </c:pt>
                <c:pt idx="415">
                  <c:v>-37</c:v>
                </c:pt>
                <c:pt idx="416">
                  <c:v>-36</c:v>
                </c:pt>
                <c:pt idx="417">
                  <c:v>-36</c:v>
                </c:pt>
                <c:pt idx="418">
                  <c:v>-36</c:v>
                </c:pt>
                <c:pt idx="419">
                  <c:v>-36</c:v>
                </c:pt>
                <c:pt idx="420">
                  <c:v>-36</c:v>
                </c:pt>
                <c:pt idx="421">
                  <c:v>-36</c:v>
                </c:pt>
                <c:pt idx="422">
                  <c:v>-39</c:v>
                </c:pt>
                <c:pt idx="423">
                  <c:v>-39</c:v>
                </c:pt>
                <c:pt idx="424">
                  <c:v>-39</c:v>
                </c:pt>
                <c:pt idx="425">
                  <c:v>-44</c:v>
                </c:pt>
                <c:pt idx="426">
                  <c:v>-38</c:v>
                </c:pt>
                <c:pt idx="427">
                  <c:v>-38</c:v>
                </c:pt>
                <c:pt idx="428">
                  <c:v>-41</c:v>
                </c:pt>
                <c:pt idx="429">
                  <c:v>-41</c:v>
                </c:pt>
                <c:pt idx="430">
                  <c:v>-46</c:v>
                </c:pt>
                <c:pt idx="431">
                  <c:v>-45</c:v>
                </c:pt>
                <c:pt idx="432">
                  <c:v>-45</c:v>
                </c:pt>
                <c:pt idx="433">
                  <c:v>-143</c:v>
                </c:pt>
                <c:pt idx="434">
                  <c:v>-143</c:v>
                </c:pt>
                <c:pt idx="435">
                  <c:v>-143</c:v>
                </c:pt>
                <c:pt idx="436">
                  <c:v>-140</c:v>
                </c:pt>
                <c:pt idx="437">
                  <c:v>-140</c:v>
                </c:pt>
                <c:pt idx="438">
                  <c:v>-141</c:v>
                </c:pt>
                <c:pt idx="439">
                  <c:v>-145</c:v>
                </c:pt>
                <c:pt idx="440">
                  <c:v>-145</c:v>
                </c:pt>
                <c:pt idx="441">
                  <c:v>-150</c:v>
                </c:pt>
                <c:pt idx="442">
                  <c:v>-150</c:v>
                </c:pt>
                <c:pt idx="443">
                  <c:v>-184</c:v>
                </c:pt>
                <c:pt idx="444">
                  <c:v>-184</c:v>
                </c:pt>
                <c:pt idx="445">
                  <c:v>-205</c:v>
                </c:pt>
                <c:pt idx="446">
                  <c:v>-208</c:v>
                </c:pt>
                <c:pt idx="447">
                  <c:v>-211</c:v>
                </c:pt>
                <c:pt idx="448">
                  <c:v>-121</c:v>
                </c:pt>
                <c:pt idx="449">
                  <c:v>-121</c:v>
                </c:pt>
                <c:pt idx="450">
                  <c:v>-116</c:v>
                </c:pt>
                <c:pt idx="451">
                  <c:v>-111</c:v>
                </c:pt>
                <c:pt idx="452">
                  <c:v>-111</c:v>
                </c:pt>
                <c:pt idx="453">
                  <c:v>-100</c:v>
                </c:pt>
                <c:pt idx="454">
                  <c:v>-100</c:v>
                </c:pt>
                <c:pt idx="455">
                  <c:v>-84</c:v>
                </c:pt>
                <c:pt idx="456">
                  <c:v>-97</c:v>
                </c:pt>
                <c:pt idx="457">
                  <c:v>-101</c:v>
                </c:pt>
                <c:pt idx="458">
                  <c:v>-100</c:v>
                </c:pt>
                <c:pt idx="459">
                  <c:v>-105</c:v>
                </c:pt>
                <c:pt idx="460">
                  <c:v>-107</c:v>
                </c:pt>
                <c:pt idx="461">
                  <c:v>-107</c:v>
                </c:pt>
                <c:pt idx="462">
                  <c:v>-87</c:v>
                </c:pt>
                <c:pt idx="463">
                  <c:v>-87</c:v>
                </c:pt>
                <c:pt idx="464">
                  <c:v>-67</c:v>
                </c:pt>
                <c:pt idx="465">
                  <c:v>-83</c:v>
                </c:pt>
                <c:pt idx="466">
                  <c:v>-72</c:v>
                </c:pt>
                <c:pt idx="467">
                  <c:v>-76</c:v>
                </c:pt>
                <c:pt idx="468">
                  <c:v>-66</c:v>
                </c:pt>
                <c:pt idx="469">
                  <c:v>-66</c:v>
                </c:pt>
                <c:pt idx="470">
                  <c:v>-66</c:v>
                </c:pt>
                <c:pt idx="471">
                  <c:v>-46</c:v>
                </c:pt>
                <c:pt idx="472">
                  <c:v>-68</c:v>
                </c:pt>
                <c:pt idx="473">
                  <c:v>-68</c:v>
                </c:pt>
                <c:pt idx="474">
                  <c:v>-65</c:v>
                </c:pt>
                <c:pt idx="475">
                  <c:v>-55</c:v>
                </c:pt>
                <c:pt idx="476">
                  <c:v>-35</c:v>
                </c:pt>
                <c:pt idx="477">
                  <c:v>-36</c:v>
                </c:pt>
                <c:pt idx="478">
                  <c:v>-15</c:v>
                </c:pt>
                <c:pt idx="479">
                  <c:v>-10</c:v>
                </c:pt>
                <c:pt idx="480">
                  <c:v>-8</c:v>
                </c:pt>
                <c:pt idx="481">
                  <c:v>-31</c:v>
                </c:pt>
                <c:pt idx="482">
                  <c:v>-21</c:v>
                </c:pt>
                <c:pt idx="483">
                  <c:v>-21</c:v>
                </c:pt>
                <c:pt idx="484">
                  <c:v>-47</c:v>
                </c:pt>
                <c:pt idx="485">
                  <c:v>-47</c:v>
                </c:pt>
                <c:pt idx="486">
                  <c:v>-43</c:v>
                </c:pt>
                <c:pt idx="487">
                  <c:v>-44</c:v>
                </c:pt>
                <c:pt idx="488">
                  <c:v>-44</c:v>
                </c:pt>
                <c:pt idx="489">
                  <c:v>-42</c:v>
                </c:pt>
                <c:pt idx="490">
                  <c:v>-27</c:v>
                </c:pt>
                <c:pt idx="491">
                  <c:v>-17</c:v>
                </c:pt>
                <c:pt idx="492">
                  <c:v>-33</c:v>
                </c:pt>
                <c:pt idx="493">
                  <c:v>-23</c:v>
                </c:pt>
                <c:pt idx="494">
                  <c:v>-23</c:v>
                </c:pt>
                <c:pt idx="495">
                  <c:v>-23</c:v>
                </c:pt>
                <c:pt idx="496">
                  <c:v>-23</c:v>
                </c:pt>
                <c:pt idx="497">
                  <c:v>-23</c:v>
                </c:pt>
                <c:pt idx="498">
                  <c:v>-23</c:v>
                </c:pt>
                <c:pt idx="499">
                  <c:v>-17</c:v>
                </c:pt>
                <c:pt idx="500">
                  <c:v>-14</c:v>
                </c:pt>
                <c:pt idx="501">
                  <c:v>-9</c:v>
                </c:pt>
                <c:pt idx="502">
                  <c:v>-9</c:v>
                </c:pt>
                <c:pt idx="503">
                  <c:v>-4</c:v>
                </c:pt>
                <c:pt idx="504">
                  <c:v>-1</c:v>
                </c:pt>
                <c:pt idx="505">
                  <c:v>4</c:v>
                </c:pt>
                <c:pt idx="506">
                  <c:v>4</c:v>
                </c:pt>
                <c:pt idx="507">
                  <c:v>6</c:v>
                </c:pt>
                <c:pt idx="508">
                  <c:v>9</c:v>
                </c:pt>
                <c:pt idx="509">
                  <c:v>9</c:v>
                </c:pt>
                <c:pt idx="510">
                  <c:v>8</c:v>
                </c:pt>
                <c:pt idx="511">
                  <c:v>8</c:v>
                </c:pt>
                <c:pt idx="512">
                  <c:v>3</c:v>
                </c:pt>
                <c:pt idx="513">
                  <c:v>-6</c:v>
                </c:pt>
                <c:pt idx="514">
                  <c:v>-2</c:v>
                </c:pt>
                <c:pt idx="515">
                  <c:v>-2</c:v>
                </c:pt>
                <c:pt idx="516">
                  <c:v>11</c:v>
                </c:pt>
                <c:pt idx="517">
                  <c:v>14</c:v>
                </c:pt>
                <c:pt idx="518">
                  <c:v>14</c:v>
                </c:pt>
                <c:pt idx="519">
                  <c:v>13</c:v>
                </c:pt>
                <c:pt idx="520">
                  <c:v>28</c:v>
                </c:pt>
                <c:pt idx="521">
                  <c:v>29</c:v>
                </c:pt>
                <c:pt idx="522">
                  <c:v>29</c:v>
                </c:pt>
                <c:pt idx="523">
                  <c:v>29</c:v>
                </c:pt>
                <c:pt idx="524">
                  <c:v>38</c:v>
                </c:pt>
                <c:pt idx="525">
                  <c:v>37</c:v>
                </c:pt>
                <c:pt idx="526">
                  <c:v>27</c:v>
                </c:pt>
                <c:pt idx="527">
                  <c:v>14</c:v>
                </c:pt>
                <c:pt idx="528">
                  <c:v>51</c:v>
                </c:pt>
                <c:pt idx="529">
                  <c:v>44</c:v>
                </c:pt>
                <c:pt idx="530">
                  <c:v>34</c:v>
                </c:pt>
                <c:pt idx="531">
                  <c:v>19</c:v>
                </c:pt>
                <c:pt idx="532">
                  <c:v>19</c:v>
                </c:pt>
                <c:pt idx="533">
                  <c:v>6</c:v>
                </c:pt>
                <c:pt idx="534">
                  <c:v>8</c:v>
                </c:pt>
                <c:pt idx="535">
                  <c:v>8</c:v>
                </c:pt>
                <c:pt idx="536">
                  <c:v>8</c:v>
                </c:pt>
                <c:pt idx="537">
                  <c:v>14</c:v>
                </c:pt>
                <c:pt idx="538">
                  <c:v>14</c:v>
                </c:pt>
                <c:pt idx="539">
                  <c:v>14</c:v>
                </c:pt>
                <c:pt idx="540">
                  <c:v>14</c:v>
                </c:pt>
                <c:pt idx="541">
                  <c:v>10</c:v>
                </c:pt>
                <c:pt idx="542">
                  <c:v>13</c:v>
                </c:pt>
                <c:pt idx="543">
                  <c:v>7</c:v>
                </c:pt>
                <c:pt idx="544">
                  <c:v>9</c:v>
                </c:pt>
                <c:pt idx="545">
                  <c:v>13</c:v>
                </c:pt>
                <c:pt idx="546">
                  <c:v>3</c:v>
                </c:pt>
                <c:pt idx="547">
                  <c:v>-17</c:v>
                </c:pt>
                <c:pt idx="548">
                  <c:v>-30</c:v>
                </c:pt>
                <c:pt idx="549">
                  <c:v>-34</c:v>
                </c:pt>
                <c:pt idx="550">
                  <c:v>-127</c:v>
                </c:pt>
                <c:pt idx="551">
                  <c:v>-39</c:v>
                </c:pt>
                <c:pt idx="552">
                  <c:v>-41</c:v>
                </c:pt>
                <c:pt idx="553">
                  <c:v>-41</c:v>
                </c:pt>
                <c:pt idx="554">
                  <c:v>-36</c:v>
                </c:pt>
                <c:pt idx="555">
                  <c:v>-36</c:v>
                </c:pt>
                <c:pt idx="556">
                  <c:v>-36</c:v>
                </c:pt>
                <c:pt idx="557">
                  <c:v>-25</c:v>
                </c:pt>
                <c:pt idx="558">
                  <c:v>-16</c:v>
                </c:pt>
                <c:pt idx="559">
                  <c:v>-16</c:v>
                </c:pt>
                <c:pt idx="560">
                  <c:v>-16</c:v>
                </c:pt>
                <c:pt idx="561">
                  <c:v>-3</c:v>
                </c:pt>
                <c:pt idx="562">
                  <c:v>-6</c:v>
                </c:pt>
                <c:pt idx="563">
                  <c:v>-7</c:v>
                </c:pt>
                <c:pt idx="564">
                  <c:v>-6</c:v>
                </c:pt>
                <c:pt idx="565">
                  <c:v>-17</c:v>
                </c:pt>
                <c:pt idx="566">
                  <c:v>-17</c:v>
                </c:pt>
                <c:pt idx="567">
                  <c:v>-39</c:v>
                </c:pt>
                <c:pt idx="568">
                  <c:v>-37</c:v>
                </c:pt>
                <c:pt idx="569">
                  <c:v>-37</c:v>
                </c:pt>
                <c:pt idx="570">
                  <c:v>-32</c:v>
                </c:pt>
                <c:pt idx="571">
                  <c:v>-31</c:v>
                </c:pt>
                <c:pt idx="572">
                  <c:v>-28</c:v>
                </c:pt>
                <c:pt idx="573">
                  <c:v>-30</c:v>
                </c:pt>
                <c:pt idx="574">
                  <c:v>-30</c:v>
                </c:pt>
                <c:pt idx="575">
                  <c:v>-30</c:v>
                </c:pt>
                <c:pt idx="576">
                  <c:v>-30</c:v>
                </c:pt>
                <c:pt idx="577">
                  <c:v>-30</c:v>
                </c:pt>
                <c:pt idx="578">
                  <c:v>-30</c:v>
                </c:pt>
                <c:pt idx="579">
                  <c:v>-29</c:v>
                </c:pt>
                <c:pt idx="580">
                  <c:v>-27</c:v>
                </c:pt>
                <c:pt idx="581">
                  <c:v>-7</c:v>
                </c:pt>
                <c:pt idx="582">
                  <c:v>-6</c:v>
                </c:pt>
                <c:pt idx="583">
                  <c:v>-8</c:v>
                </c:pt>
                <c:pt idx="584">
                  <c:v>-8</c:v>
                </c:pt>
                <c:pt idx="585">
                  <c:v>-6</c:v>
                </c:pt>
                <c:pt idx="586">
                  <c:v>-3</c:v>
                </c:pt>
                <c:pt idx="587">
                  <c:v>-3</c:v>
                </c:pt>
                <c:pt idx="588">
                  <c:v>-3</c:v>
                </c:pt>
                <c:pt idx="589">
                  <c:v>1</c:v>
                </c:pt>
                <c:pt idx="590">
                  <c:v>11</c:v>
                </c:pt>
                <c:pt idx="591">
                  <c:v>11</c:v>
                </c:pt>
                <c:pt idx="592">
                  <c:v>11</c:v>
                </c:pt>
                <c:pt idx="593">
                  <c:v>16</c:v>
                </c:pt>
                <c:pt idx="594">
                  <c:v>18</c:v>
                </c:pt>
                <c:pt idx="595">
                  <c:v>18</c:v>
                </c:pt>
                <c:pt idx="596">
                  <c:v>18</c:v>
                </c:pt>
                <c:pt idx="597">
                  <c:v>19</c:v>
                </c:pt>
                <c:pt idx="598">
                  <c:v>21</c:v>
                </c:pt>
                <c:pt idx="599">
                  <c:v>21</c:v>
                </c:pt>
                <c:pt idx="600">
                  <c:v>21</c:v>
                </c:pt>
                <c:pt idx="601">
                  <c:v>30</c:v>
                </c:pt>
                <c:pt idx="602">
                  <c:v>10</c:v>
                </c:pt>
                <c:pt idx="603">
                  <c:v>17</c:v>
                </c:pt>
                <c:pt idx="604">
                  <c:v>7</c:v>
                </c:pt>
                <c:pt idx="605">
                  <c:v>7</c:v>
                </c:pt>
                <c:pt idx="606">
                  <c:v>7</c:v>
                </c:pt>
                <c:pt idx="607">
                  <c:v>17</c:v>
                </c:pt>
                <c:pt idx="608">
                  <c:v>17</c:v>
                </c:pt>
                <c:pt idx="609">
                  <c:v>18</c:v>
                </c:pt>
                <c:pt idx="610">
                  <c:v>27</c:v>
                </c:pt>
                <c:pt idx="611">
                  <c:v>27</c:v>
                </c:pt>
                <c:pt idx="612">
                  <c:v>2</c:v>
                </c:pt>
                <c:pt idx="613">
                  <c:v>2</c:v>
                </c:pt>
                <c:pt idx="614">
                  <c:v>-12</c:v>
                </c:pt>
                <c:pt idx="615">
                  <c:v>-12</c:v>
                </c:pt>
                <c:pt idx="616">
                  <c:v>-12</c:v>
                </c:pt>
                <c:pt idx="617">
                  <c:v>-12</c:v>
                </c:pt>
                <c:pt idx="618">
                  <c:v>-32</c:v>
                </c:pt>
                <c:pt idx="619">
                  <c:v>-47</c:v>
                </c:pt>
                <c:pt idx="620">
                  <c:v>-55</c:v>
                </c:pt>
                <c:pt idx="621">
                  <c:v>-20</c:v>
                </c:pt>
                <c:pt idx="622">
                  <c:v>-5</c:v>
                </c:pt>
                <c:pt idx="623">
                  <c:v>-46</c:v>
                </c:pt>
                <c:pt idx="624">
                  <c:v>-38</c:v>
                </c:pt>
                <c:pt idx="625">
                  <c:v>-53</c:v>
                </c:pt>
                <c:pt idx="626">
                  <c:v>-70</c:v>
                </c:pt>
                <c:pt idx="627">
                  <c:v>-21</c:v>
                </c:pt>
                <c:pt idx="628">
                  <c:v>-37</c:v>
                </c:pt>
                <c:pt idx="629">
                  <c:v>-37</c:v>
                </c:pt>
                <c:pt idx="630">
                  <c:v>-37</c:v>
                </c:pt>
                <c:pt idx="631">
                  <c:v>3</c:v>
                </c:pt>
                <c:pt idx="632">
                  <c:v>3</c:v>
                </c:pt>
                <c:pt idx="633">
                  <c:v>3</c:v>
                </c:pt>
                <c:pt idx="634">
                  <c:v>2</c:v>
                </c:pt>
                <c:pt idx="635">
                  <c:v>-2</c:v>
                </c:pt>
                <c:pt idx="636">
                  <c:v>-2</c:v>
                </c:pt>
                <c:pt idx="637">
                  <c:v>-2</c:v>
                </c:pt>
                <c:pt idx="638">
                  <c:v>-7</c:v>
                </c:pt>
                <c:pt idx="639">
                  <c:v>-7</c:v>
                </c:pt>
                <c:pt idx="640">
                  <c:v>-7</c:v>
                </c:pt>
                <c:pt idx="641">
                  <c:v>16</c:v>
                </c:pt>
                <c:pt idx="642">
                  <c:v>16</c:v>
                </c:pt>
                <c:pt idx="643">
                  <c:v>64</c:v>
                </c:pt>
                <c:pt idx="644">
                  <c:v>64</c:v>
                </c:pt>
                <c:pt idx="645">
                  <c:v>64</c:v>
                </c:pt>
                <c:pt idx="646">
                  <c:v>64</c:v>
                </c:pt>
                <c:pt idx="647">
                  <c:v>58</c:v>
                </c:pt>
                <c:pt idx="648">
                  <c:v>52</c:v>
                </c:pt>
                <c:pt idx="649">
                  <c:v>59</c:v>
                </c:pt>
                <c:pt idx="650">
                  <c:v>65</c:v>
                </c:pt>
                <c:pt idx="651">
                  <c:v>80</c:v>
                </c:pt>
                <c:pt idx="652">
                  <c:v>80</c:v>
                </c:pt>
                <c:pt idx="653">
                  <c:v>80</c:v>
                </c:pt>
                <c:pt idx="654">
                  <c:v>80</c:v>
                </c:pt>
                <c:pt idx="655">
                  <c:v>81</c:v>
                </c:pt>
                <c:pt idx="656">
                  <c:v>81</c:v>
                </c:pt>
                <c:pt idx="657">
                  <c:v>110</c:v>
                </c:pt>
                <c:pt idx="658">
                  <c:v>115</c:v>
                </c:pt>
                <c:pt idx="659">
                  <c:v>114</c:v>
                </c:pt>
                <c:pt idx="660">
                  <c:v>119</c:v>
                </c:pt>
                <c:pt idx="661">
                  <c:v>119</c:v>
                </c:pt>
                <c:pt idx="662">
                  <c:v>119</c:v>
                </c:pt>
                <c:pt idx="663">
                  <c:v>117</c:v>
                </c:pt>
                <c:pt idx="664">
                  <c:v>117</c:v>
                </c:pt>
                <c:pt idx="665">
                  <c:v>125</c:v>
                </c:pt>
                <c:pt idx="666">
                  <c:v>125</c:v>
                </c:pt>
                <c:pt idx="667">
                  <c:v>107</c:v>
                </c:pt>
                <c:pt idx="668">
                  <c:v>107</c:v>
                </c:pt>
                <c:pt idx="669">
                  <c:v>107</c:v>
                </c:pt>
                <c:pt idx="670">
                  <c:v>107</c:v>
                </c:pt>
                <c:pt idx="671">
                  <c:v>107</c:v>
                </c:pt>
                <c:pt idx="672">
                  <c:v>104</c:v>
                </c:pt>
                <c:pt idx="673">
                  <c:v>104</c:v>
                </c:pt>
                <c:pt idx="674">
                  <c:v>107</c:v>
                </c:pt>
                <c:pt idx="675">
                  <c:v>109</c:v>
                </c:pt>
                <c:pt idx="676">
                  <c:v>109</c:v>
                </c:pt>
                <c:pt idx="677">
                  <c:v>109</c:v>
                </c:pt>
                <c:pt idx="678">
                  <c:v>104</c:v>
                </c:pt>
                <c:pt idx="679">
                  <c:v>104</c:v>
                </c:pt>
                <c:pt idx="680">
                  <c:v>95</c:v>
                </c:pt>
                <c:pt idx="681">
                  <c:v>95</c:v>
                </c:pt>
                <c:pt idx="682">
                  <c:v>95</c:v>
                </c:pt>
                <c:pt idx="683">
                  <c:v>90</c:v>
                </c:pt>
                <c:pt idx="684">
                  <c:v>90</c:v>
                </c:pt>
                <c:pt idx="685">
                  <c:v>90</c:v>
                </c:pt>
                <c:pt idx="686">
                  <c:v>85</c:v>
                </c:pt>
                <c:pt idx="687">
                  <c:v>95</c:v>
                </c:pt>
                <c:pt idx="688">
                  <c:v>94</c:v>
                </c:pt>
                <c:pt idx="689">
                  <c:v>94</c:v>
                </c:pt>
                <c:pt idx="690">
                  <c:v>94</c:v>
                </c:pt>
                <c:pt idx="691">
                  <c:v>94</c:v>
                </c:pt>
                <c:pt idx="692">
                  <c:v>94</c:v>
                </c:pt>
                <c:pt idx="693">
                  <c:v>94</c:v>
                </c:pt>
                <c:pt idx="694">
                  <c:v>94</c:v>
                </c:pt>
                <c:pt idx="695">
                  <c:v>94</c:v>
                </c:pt>
                <c:pt idx="696">
                  <c:v>94</c:v>
                </c:pt>
                <c:pt idx="697">
                  <c:v>97</c:v>
                </c:pt>
                <c:pt idx="698">
                  <c:v>77</c:v>
                </c:pt>
                <c:pt idx="699">
                  <c:v>64</c:v>
                </c:pt>
                <c:pt idx="700">
                  <c:v>67</c:v>
                </c:pt>
                <c:pt idx="701">
                  <c:v>67</c:v>
                </c:pt>
                <c:pt idx="702">
                  <c:v>56</c:v>
                </c:pt>
                <c:pt idx="703">
                  <c:v>55</c:v>
                </c:pt>
                <c:pt idx="704">
                  <c:v>52</c:v>
                </c:pt>
                <c:pt idx="705">
                  <c:v>28</c:v>
                </c:pt>
                <c:pt idx="706">
                  <c:v>22</c:v>
                </c:pt>
                <c:pt idx="707">
                  <c:v>6</c:v>
                </c:pt>
                <c:pt idx="708">
                  <c:v>21</c:v>
                </c:pt>
                <c:pt idx="709">
                  <c:v>21</c:v>
                </c:pt>
                <c:pt idx="710">
                  <c:v>27</c:v>
                </c:pt>
                <c:pt idx="711">
                  <c:v>42</c:v>
                </c:pt>
                <c:pt idx="712">
                  <c:v>42</c:v>
                </c:pt>
                <c:pt idx="713">
                  <c:v>42</c:v>
                </c:pt>
                <c:pt idx="714">
                  <c:v>42</c:v>
                </c:pt>
                <c:pt idx="715">
                  <c:v>42</c:v>
                </c:pt>
                <c:pt idx="716">
                  <c:v>42</c:v>
                </c:pt>
                <c:pt idx="717">
                  <c:v>47</c:v>
                </c:pt>
                <c:pt idx="718">
                  <c:v>57</c:v>
                </c:pt>
                <c:pt idx="719">
                  <c:v>57</c:v>
                </c:pt>
                <c:pt idx="720">
                  <c:v>21</c:v>
                </c:pt>
                <c:pt idx="721">
                  <c:v>21</c:v>
                </c:pt>
                <c:pt idx="722">
                  <c:v>36</c:v>
                </c:pt>
                <c:pt idx="723">
                  <c:v>36</c:v>
                </c:pt>
                <c:pt idx="724">
                  <c:v>36</c:v>
                </c:pt>
                <c:pt idx="725">
                  <c:v>36</c:v>
                </c:pt>
                <c:pt idx="726">
                  <c:v>36</c:v>
                </c:pt>
                <c:pt idx="727">
                  <c:v>36</c:v>
                </c:pt>
                <c:pt idx="728">
                  <c:v>36</c:v>
                </c:pt>
                <c:pt idx="729">
                  <c:v>36</c:v>
                </c:pt>
                <c:pt idx="730">
                  <c:v>36</c:v>
                </c:pt>
                <c:pt idx="731">
                  <c:v>36</c:v>
                </c:pt>
                <c:pt idx="732">
                  <c:v>36</c:v>
                </c:pt>
                <c:pt idx="733">
                  <c:v>36</c:v>
                </c:pt>
                <c:pt idx="734">
                  <c:v>44</c:v>
                </c:pt>
                <c:pt idx="735">
                  <c:v>44</c:v>
                </c:pt>
                <c:pt idx="736">
                  <c:v>24</c:v>
                </c:pt>
                <c:pt idx="737">
                  <c:v>24</c:v>
                </c:pt>
                <c:pt idx="738">
                  <c:v>30</c:v>
                </c:pt>
                <c:pt idx="739">
                  <c:v>20</c:v>
                </c:pt>
                <c:pt idx="740">
                  <c:v>20</c:v>
                </c:pt>
                <c:pt idx="741">
                  <c:v>20</c:v>
                </c:pt>
                <c:pt idx="742">
                  <c:v>20</c:v>
                </c:pt>
                <c:pt idx="743">
                  <c:v>10</c:v>
                </c:pt>
                <c:pt idx="744">
                  <c:v>10</c:v>
                </c:pt>
                <c:pt idx="745">
                  <c:v>10</c:v>
                </c:pt>
                <c:pt idx="746">
                  <c:v>10</c:v>
                </c:pt>
                <c:pt idx="747">
                  <c:v>10</c:v>
                </c:pt>
                <c:pt idx="748">
                  <c:v>17</c:v>
                </c:pt>
                <c:pt idx="749">
                  <c:v>17</c:v>
                </c:pt>
                <c:pt idx="750">
                  <c:v>17</c:v>
                </c:pt>
                <c:pt idx="751">
                  <c:v>30</c:v>
                </c:pt>
                <c:pt idx="752">
                  <c:v>30</c:v>
                </c:pt>
                <c:pt idx="753">
                  <c:v>15</c:v>
                </c:pt>
                <c:pt idx="754">
                  <c:v>25</c:v>
                </c:pt>
                <c:pt idx="755">
                  <c:v>25</c:v>
                </c:pt>
                <c:pt idx="756">
                  <c:v>30</c:v>
                </c:pt>
                <c:pt idx="757">
                  <c:v>30</c:v>
                </c:pt>
                <c:pt idx="758">
                  <c:v>20</c:v>
                </c:pt>
                <c:pt idx="759">
                  <c:v>31</c:v>
                </c:pt>
                <c:pt idx="760">
                  <c:v>31</c:v>
                </c:pt>
                <c:pt idx="761">
                  <c:v>21</c:v>
                </c:pt>
                <c:pt idx="762">
                  <c:v>21</c:v>
                </c:pt>
                <c:pt idx="763">
                  <c:v>-4</c:v>
                </c:pt>
                <c:pt idx="764">
                  <c:v>-4</c:v>
                </c:pt>
                <c:pt idx="765">
                  <c:v>-2</c:v>
                </c:pt>
                <c:pt idx="766">
                  <c:v>-7</c:v>
                </c:pt>
                <c:pt idx="767">
                  <c:v>-4</c:v>
                </c:pt>
                <c:pt idx="768">
                  <c:v>-4</c:v>
                </c:pt>
                <c:pt idx="769">
                  <c:v>-4</c:v>
                </c:pt>
                <c:pt idx="770">
                  <c:v>-4</c:v>
                </c:pt>
                <c:pt idx="771">
                  <c:v>-4</c:v>
                </c:pt>
                <c:pt idx="772">
                  <c:v>17</c:v>
                </c:pt>
                <c:pt idx="773">
                  <c:v>17</c:v>
                </c:pt>
                <c:pt idx="774">
                  <c:v>27</c:v>
                </c:pt>
                <c:pt idx="775">
                  <c:v>27</c:v>
                </c:pt>
                <c:pt idx="776">
                  <c:v>27</c:v>
                </c:pt>
                <c:pt idx="777">
                  <c:v>27</c:v>
                </c:pt>
                <c:pt idx="778">
                  <c:v>27</c:v>
                </c:pt>
                <c:pt idx="779">
                  <c:v>27</c:v>
                </c:pt>
                <c:pt idx="780">
                  <c:v>27</c:v>
                </c:pt>
                <c:pt idx="781">
                  <c:v>27</c:v>
                </c:pt>
                <c:pt idx="782">
                  <c:v>27</c:v>
                </c:pt>
                <c:pt idx="783">
                  <c:v>27</c:v>
                </c:pt>
                <c:pt idx="784">
                  <c:v>27</c:v>
                </c:pt>
                <c:pt idx="785">
                  <c:v>27</c:v>
                </c:pt>
                <c:pt idx="786">
                  <c:v>27</c:v>
                </c:pt>
                <c:pt idx="787">
                  <c:v>27</c:v>
                </c:pt>
                <c:pt idx="788">
                  <c:v>27</c:v>
                </c:pt>
                <c:pt idx="789">
                  <c:v>27</c:v>
                </c:pt>
                <c:pt idx="790">
                  <c:v>29</c:v>
                </c:pt>
                <c:pt idx="791">
                  <c:v>29</c:v>
                </c:pt>
                <c:pt idx="792">
                  <c:v>29</c:v>
                </c:pt>
                <c:pt idx="793">
                  <c:v>64</c:v>
                </c:pt>
                <c:pt idx="794">
                  <c:v>47</c:v>
                </c:pt>
                <c:pt idx="795">
                  <c:v>47</c:v>
                </c:pt>
                <c:pt idx="796">
                  <c:v>45</c:v>
                </c:pt>
                <c:pt idx="797">
                  <c:v>45</c:v>
                </c:pt>
                <c:pt idx="798">
                  <c:v>45</c:v>
                </c:pt>
                <c:pt idx="799">
                  <c:v>40</c:v>
                </c:pt>
                <c:pt idx="800">
                  <c:v>39</c:v>
                </c:pt>
                <c:pt idx="801">
                  <c:v>14</c:v>
                </c:pt>
                <c:pt idx="802">
                  <c:v>14</c:v>
                </c:pt>
                <c:pt idx="803">
                  <c:v>17</c:v>
                </c:pt>
                <c:pt idx="804">
                  <c:v>17</c:v>
                </c:pt>
                <c:pt idx="805">
                  <c:v>7</c:v>
                </c:pt>
                <c:pt idx="806">
                  <c:v>-14</c:v>
                </c:pt>
                <c:pt idx="807">
                  <c:v>-14</c:v>
                </c:pt>
                <c:pt idx="808">
                  <c:v>-14</c:v>
                </c:pt>
                <c:pt idx="809">
                  <c:v>16</c:v>
                </c:pt>
                <c:pt idx="810">
                  <c:v>-15</c:v>
                </c:pt>
                <c:pt idx="811">
                  <c:v>-15</c:v>
                </c:pt>
                <c:pt idx="812">
                  <c:v>-14</c:v>
                </c:pt>
                <c:pt idx="813">
                  <c:v>-14</c:v>
                </c:pt>
                <c:pt idx="814">
                  <c:v>40</c:v>
                </c:pt>
                <c:pt idx="815">
                  <c:v>40</c:v>
                </c:pt>
                <c:pt idx="816">
                  <c:v>40</c:v>
                </c:pt>
                <c:pt idx="817">
                  <c:v>15</c:v>
                </c:pt>
                <c:pt idx="818">
                  <c:v>50</c:v>
                </c:pt>
                <c:pt idx="819">
                  <c:v>42</c:v>
                </c:pt>
                <c:pt idx="820">
                  <c:v>42</c:v>
                </c:pt>
                <c:pt idx="821">
                  <c:v>57</c:v>
                </c:pt>
                <c:pt idx="822">
                  <c:v>44</c:v>
                </c:pt>
                <c:pt idx="823">
                  <c:v>44</c:v>
                </c:pt>
                <c:pt idx="824">
                  <c:v>49</c:v>
                </c:pt>
                <c:pt idx="825">
                  <c:v>70</c:v>
                </c:pt>
                <c:pt idx="826">
                  <c:v>70</c:v>
                </c:pt>
                <c:pt idx="827">
                  <c:v>85</c:v>
                </c:pt>
                <c:pt idx="828">
                  <c:v>81</c:v>
                </c:pt>
                <c:pt idx="829">
                  <c:v>96</c:v>
                </c:pt>
                <c:pt idx="830">
                  <c:v>56</c:v>
                </c:pt>
                <c:pt idx="831">
                  <c:v>76</c:v>
                </c:pt>
                <c:pt idx="832">
                  <c:v>91</c:v>
                </c:pt>
                <c:pt idx="833">
                  <c:v>91</c:v>
                </c:pt>
                <c:pt idx="834">
                  <c:v>91</c:v>
                </c:pt>
                <c:pt idx="835">
                  <c:v>91</c:v>
                </c:pt>
                <c:pt idx="836">
                  <c:v>82</c:v>
                </c:pt>
                <c:pt idx="837">
                  <c:v>82</c:v>
                </c:pt>
                <c:pt idx="838">
                  <c:v>127</c:v>
                </c:pt>
                <c:pt idx="839">
                  <c:v>136</c:v>
                </c:pt>
                <c:pt idx="840">
                  <c:v>136</c:v>
                </c:pt>
                <c:pt idx="841">
                  <c:v>136</c:v>
                </c:pt>
                <c:pt idx="842">
                  <c:v>122</c:v>
                </c:pt>
                <c:pt idx="843">
                  <c:v>122</c:v>
                </c:pt>
                <c:pt idx="844">
                  <c:v>122</c:v>
                </c:pt>
                <c:pt idx="845">
                  <c:v>127</c:v>
                </c:pt>
                <c:pt idx="846">
                  <c:v>127</c:v>
                </c:pt>
                <c:pt idx="847">
                  <c:v>134</c:v>
                </c:pt>
                <c:pt idx="848">
                  <c:v>134</c:v>
                </c:pt>
                <c:pt idx="849">
                  <c:v>144</c:v>
                </c:pt>
                <c:pt idx="850">
                  <c:v>144</c:v>
                </c:pt>
                <c:pt idx="851">
                  <c:v>171</c:v>
                </c:pt>
                <c:pt idx="852">
                  <c:v>171</c:v>
                </c:pt>
                <c:pt idx="853">
                  <c:v>171</c:v>
                </c:pt>
                <c:pt idx="854">
                  <c:v>176</c:v>
                </c:pt>
                <c:pt idx="855">
                  <c:v>179</c:v>
                </c:pt>
                <c:pt idx="856">
                  <c:v>179</c:v>
                </c:pt>
                <c:pt idx="857">
                  <c:v>174</c:v>
                </c:pt>
                <c:pt idx="858">
                  <c:v>182</c:v>
                </c:pt>
                <c:pt idx="859">
                  <c:v>182</c:v>
                </c:pt>
                <c:pt idx="860">
                  <c:v>185</c:v>
                </c:pt>
                <c:pt idx="861">
                  <c:v>185</c:v>
                </c:pt>
                <c:pt idx="862">
                  <c:v>185</c:v>
                </c:pt>
                <c:pt idx="863">
                  <c:v>185</c:v>
                </c:pt>
                <c:pt idx="864">
                  <c:v>180</c:v>
                </c:pt>
                <c:pt idx="865">
                  <c:v>180</c:v>
                </c:pt>
                <c:pt idx="866">
                  <c:v>181</c:v>
                </c:pt>
                <c:pt idx="867">
                  <c:v>181</c:v>
                </c:pt>
                <c:pt idx="868">
                  <c:v>181</c:v>
                </c:pt>
                <c:pt idx="869">
                  <c:v>181</c:v>
                </c:pt>
                <c:pt idx="870">
                  <c:v>166</c:v>
                </c:pt>
                <c:pt idx="871">
                  <c:v>166</c:v>
                </c:pt>
                <c:pt idx="872">
                  <c:v>155</c:v>
                </c:pt>
                <c:pt idx="873">
                  <c:v>155</c:v>
                </c:pt>
                <c:pt idx="874">
                  <c:v>155</c:v>
                </c:pt>
                <c:pt idx="875">
                  <c:v>155</c:v>
                </c:pt>
                <c:pt idx="876">
                  <c:v>155</c:v>
                </c:pt>
                <c:pt idx="877">
                  <c:v>155</c:v>
                </c:pt>
                <c:pt idx="878">
                  <c:v>170</c:v>
                </c:pt>
                <c:pt idx="879">
                  <c:v>170</c:v>
                </c:pt>
                <c:pt idx="880">
                  <c:v>192</c:v>
                </c:pt>
                <c:pt idx="881">
                  <c:v>192</c:v>
                </c:pt>
                <c:pt idx="882">
                  <c:v>181</c:v>
                </c:pt>
                <c:pt idx="883">
                  <c:v>181</c:v>
                </c:pt>
                <c:pt idx="884">
                  <c:v>181</c:v>
                </c:pt>
                <c:pt idx="885">
                  <c:v>181</c:v>
                </c:pt>
                <c:pt idx="886">
                  <c:v>181</c:v>
                </c:pt>
                <c:pt idx="887">
                  <c:v>224</c:v>
                </c:pt>
                <c:pt idx="888">
                  <c:v>224</c:v>
                </c:pt>
                <c:pt idx="889">
                  <c:v>224</c:v>
                </c:pt>
                <c:pt idx="890">
                  <c:v>225</c:v>
                </c:pt>
                <c:pt idx="891">
                  <c:v>225</c:v>
                </c:pt>
                <c:pt idx="892">
                  <c:v>145</c:v>
                </c:pt>
                <c:pt idx="893">
                  <c:v>145</c:v>
                </c:pt>
                <c:pt idx="894">
                  <c:v>153</c:v>
                </c:pt>
                <c:pt idx="895">
                  <c:v>153</c:v>
                </c:pt>
                <c:pt idx="896">
                  <c:v>153</c:v>
                </c:pt>
                <c:pt idx="897">
                  <c:v>158</c:v>
                </c:pt>
                <c:pt idx="898">
                  <c:v>158</c:v>
                </c:pt>
                <c:pt idx="899">
                  <c:v>161</c:v>
                </c:pt>
                <c:pt idx="900">
                  <c:v>161</c:v>
                </c:pt>
                <c:pt idx="901">
                  <c:v>161</c:v>
                </c:pt>
                <c:pt idx="902">
                  <c:v>161</c:v>
                </c:pt>
                <c:pt idx="903">
                  <c:v>161</c:v>
                </c:pt>
                <c:pt idx="904">
                  <c:v>161</c:v>
                </c:pt>
                <c:pt idx="905">
                  <c:v>160</c:v>
                </c:pt>
                <c:pt idx="906">
                  <c:v>153</c:v>
                </c:pt>
                <c:pt idx="907">
                  <c:v>143</c:v>
                </c:pt>
                <c:pt idx="908">
                  <c:v>130</c:v>
                </c:pt>
                <c:pt idx="909">
                  <c:v>130</c:v>
                </c:pt>
                <c:pt idx="910">
                  <c:v>109</c:v>
                </c:pt>
                <c:pt idx="911">
                  <c:v>116</c:v>
                </c:pt>
                <c:pt idx="912">
                  <c:v>116</c:v>
                </c:pt>
                <c:pt idx="913">
                  <c:v>116</c:v>
                </c:pt>
                <c:pt idx="914">
                  <c:v>116</c:v>
                </c:pt>
                <c:pt idx="915">
                  <c:v>116</c:v>
                </c:pt>
                <c:pt idx="916">
                  <c:v>116</c:v>
                </c:pt>
                <c:pt idx="917">
                  <c:v>116</c:v>
                </c:pt>
                <c:pt idx="918">
                  <c:v>131</c:v>
                </c:pt>
                <c:pt idx="919">
                  <c:v>131</c:v>
                </c:pt>
                <c:pt idx="920">
                  <c:v>76</c:v>
                </c:pt>
                <c:pt idx="921">
                  <c:v>84</c:v>
                </c:pt>
                <c:pt idx="922">
                  <c:v>74</c:v>
                </c:pt>
                <c:pt idx="923">
                  <c:v>74</c:v>
                </c:pt>
                <c:pt idx="924">
                  <c:v>74</c:v>
                </c:pt>
                <c:pt idx="925">
                  <c:v>71</c:v>
                </c:pt>
                <c:pt idx="926">
                  <c:v>71</c:v>
                </c:pt>
                <c:pt idx="927">
                  <c:v>31</c:v>
                </c:pt>
                <c:pt idx="928">
                  <c:v>31</c:v>
                </c:pt>
                <c:pt idx="929">
                  <c:v>31</c:v>
                </c:pt>
                <c:pt idx="930">
                  <c:v>31</c:v>
                </c:pt>
                <c:pt idx="931">
                  <c:v>31</c:v>
                </c:pt>
                <c:pt idx="932">
                  <c:v>32</c:v>
                </c:pt>
                <c:pt idx="933">
                  <c:v>-3</c:v>
                </c:pt>
                <c:pt idx="934">
                  <c:v>-3</c:v>
                </c:pt>
                <c:pt idx="935">
                  <c:v>-3</c:v>
                </c:pt>
                <c:pt idx="936">
                  <c:v>-3</c:v>
                </c:pt>
                <c:pt idx="937">
                  <c:v>-23</c:v>
                </c:pt>
                <c:pt idx="938">
                  <c:v>-23</c:v>
                </c:pt>
                <c:pt idx="939">
                  <c:v>-25</c:v>
                </c:pt>
                <c:pt idx="940">
                  <c:v>-61</c:v>
                </c:pt>
                <c:pt idx="941">
                  <c:v>-61</c:v>
                </c:pt>
                <c:pt idx="942">
                  <c:v>-61</c:v>
                </c:pt>
                <c:pt idx="943">
                  <c:v>-61</c:v>
                </c:pt>
                <c:pt idx="944">
                  <c:v>-59</c:v>
                </c:pt>
                <c:pt idx="945">
                  <c:v>-34</c:v>
                </c:pt>
                <c:pt idx="946">
                  <c:v>-33</c:v>
                </c:pt>
                <c:pt idx="947">
                  <c:v>-33</c:v>
                </c:pt>
                <c:pt idx="948">
                  <c:v>3</c:v>
                </c:pt>
                <c:pt idx="949">
                  <c:v>13</c:v>
                </c:pt>
                <c:pt idx="950">
                  <c:v>-19</c:v>
                </c:pt>
                <c:pt idx="951">
                  <c:v>-19</c:v>
                </c:pt>
                <c:pt idx="952">
                  <c:v>26</c:v>
                </c:pt>
                <c:pt idx="953">
                  <c:v>26</c:v>
                </c:pt>
                <c:pt idx="954">
                  <c:v>51</c:v>
                </c:pt>
                <c:pt idx="955">
                  <c:v>51</c:v>
                </c:pt>
                <c:pt idx="956">
                  <c:v>51</c:v>
                </c:pt>
                <c:pt idx="957">
                  <c:v>51</c:v>
                </c:pt>
                <c:pt idx="958">
                  <c:v>51</c:v>
                </c:pt>
                <c:pt idx="959">
                  <c:v>51</c:v>
                </c:pt>
                <c:pt idx="960">
                  <c:v>51</c:v>
                </c:pt>
                <c:pt idx="961">
                  <c:v>51</c:v>
                </c:pt>
                <c:pt idx="962">
                  <c:v>51</c:v>
                </c:pt>
                <c:pt idx="963">
                  <c:v>51</c:v>
                </c:pt>
                <c:pt idx="964">
                  <c:v>71</c:v>
                </c:pt>
                <c:pt idx="965">
                  <c:v>71</c:v>
                </c:pt>
                <c:pt idx="966">
                  <c:v>71</c:v>
                </c:pt>
                <c:pt idx="967">
                  <c:v>81</c:v>
                </c:pt>
                <c:pt idx="968">
                  <c:v>81</c:v>
                </c:pt>
                <c:pt idx="969">
                  <c:v>81</c:v>
                </c:pt>
                <c:pt idx="970">
                  <c:v>81</c:v>
                </c:pt>
                <c:pt idx="971">
                  <c:v>81</c:v>
                </c:pt>
                <c:pt idx="972">
                  <c:v>81</c:v>
                </c:pt>
                <c:pt idx="973">
                  <c:v>81</c:v>
                </c:pt>
                <c:pt idx="974">
                  <c:v>106</c:v>
                </c:pt>
                <c:pt idx="975">
                  <c:v>106</c:v>
                </c:pt>
                <c:pt idx="976">
                  <c:v>106</c:v>
                </c:pt>
                <c:pt idx="977">
                  <c:v>106</c:v>
                </c:pt>
                <c:pt idx="978">
                  <c:v>106</c:v>
                </c:pt>
                <c:pt idx="979">
                  <c:v>106</c:v>
                </c:pt>
                <c:pt idx="980">
                  <c:v>106</c:v>
                </c:pt>
                <c:pt idx="981">
                  <c:v>106</c:v>
                </c:pt>
                <c:pt idx="982">
                  <c:v>106</c:v>
                </c:pt>
                <c:pt idx="983">
                  <c:v>106</c:v>
                </c:pt>
                <c:pt idx="984">
                  <c:v>105</c:v>
                </c:pt>
                <c:pt idx="985">
                  <c:v>105</c:v>
                </c:pt>
                <c:pt idx="986">
                  <c:v>105</c:v>
                </c:pt>
                <c:pt idx="987">
                  <c:v>60</c:v>
                </c:pt>
                <c:pt idx="988">
                  <c:v>54</c:v>
                </c:pt>
                <c:pt idx="989">
                  <c:v>44</c:v>
                </c:pt>
                <c:pt idx="990">
                  <c:v>44</c:v>
                </c:pt>
                <c:pt idx="991">
                  <c:v>63</c:v>
                </c:pt>
                <c:pt idx="992">
                  <c:v>58</c:v>
                </c:pt>
                <c:pt idx="993">
                  <c:v>58</c:v>
                </c:pt>
                <c:pt idx="994">
                  <c:v>78</c:v>
                </c:pt>
                <c:pt idx="995">
                  <c:v>78</c:v>
                </c:pt>
                <c:pt idx="996">
                  <c:v>78</c:v>
                </c:pt>
                <c:pt idx="997">
                  <c:v>78</c:v>
                </c:pt>
                <c:pt idx="998">
                  <c:v>78</c:v>
                </c:pt>
                <c:pt idx="999">
                  <c:v>78</c:v>
                </c:pt>
                <c:pt idx="1000">
                  <c:v>78</c:v>
                </c:pt>
                <c:pt idx="1001">
                  <c:v>110</c:v>
                </c:pt>
                <c:pt idx="1002">
                  <c:v>110</c:v>
                </c:pt>
                <c:pt idx="1003">
                  <c:v>90</c:v>
                </c:pt>
                <c:pt idx="1004">
                  <c:v>90</c:v>
                </c:pt>
                <c:pt idx="1005">
                  <c:v>92</c:v>
                </c:pt>
                <c:pt idx="1006">
                  <c:v>92</c:v>
                </c:pt>
                <c:pt idx="1007">
                  <c:v>92</c:v>
                </c:pt>
                <c:pt idx="1008">
                  <c:v>92</c:v>
                </c:pt>
                <c:pt idx="1009">
                  <c:v>92</c:v>
                </c:pt>
                <c:pt idx="1010">
                  <c:v>107</c:v>
                </c:pt>
                <c:pt idx="1011">
                  <c:v>107</c:v>
                </c:pt>
                <c:pt idx="1012">
                  <c:v>107</c:v>
                </c:pt>
                <c:pt idx="1013">
                  <c:v>107</c:v>
                </c:pt>
                <c:pt idx="1014">
                  <c:v>107</c:v>
                </c:pt>
                <c:pt idx="1015">
                  <c:v>118</c:v>
                </c:pt>
                <c:pt idx="1016">
                  <c:v>118</c:v>
                </c:pt>
                <c:pt idx="1017">
                  <c:v>108</c:v>
                </c:pt>
                <c:pt idx="1018">
                  <c:v>109</c:v>
                </c:pt>
                <c:pt idx="1019">
                  <c:v>109</c:v>
                </c:pt>
                <c:pt idx="1020">
                  <c:v>109</c:v>
                </c:pt>
                <c:pt idx="1021">
                  <c:v>109</c:v>
                </c:pt>
                <c:pt idx="1022">
                  <c:v>112</c:v>
                </c:pt>
                <c:pt idx="1023">
                  <c:v>110</c:v>
                </c:pt>
                <c:pt idx="1024">
                  <c:v>110</c:v>
                </c:pt>
                <c:pt idx="1025">
                  <c:v>110</c:v>
                </c:pt>
                <c:pt idx="1026">
                  <c:v>110</c:v>
                </c:pt>
                <c:pt idx="1027">
                  <c:v>103</c:v>
                </c:pt>
                <c:pt idx="1028">
                  <c:v>103</c:v>
                </c:pt>
                <c:pt idx="1029">
                  <c:v>103</c:v>
                </c:pt>
                <c:pt idx="1030">
                  <c:v>101</c:v>
                </c:pt>
                <c:pt idx="1031">
                  <c:v>101</c:v>
                </c:pt>
                <c:pt idx="1032">
                  <c:v>101</c:v>
                </c:pt>
                <c:pt idx="1033">
                  <c:v>121</c:v>
                </c:pt>
                <c:pt idx="1034">
                  <c:v>121</c:v>
                </c:pt>
                <c:pt idx="1035">
                  <c:v>153</c:v>
                </c:pt>
                <c:pt idx="1036">
                  <c:v>153</c:v>
                </c:pt>
                <c:pt idx="1037">
                  <c:v>153</c:v>
                </c:pt>
                <c:pt idx="1038">
                  <c:v>151</c:v>
                </c:pt>
                <c:pt idx="1039">
                  <c:v>151</c:v>
                </c:pt>
                <c:pt idx="1040">
                  <c:v>189</c:v>
                </c:pt>
                <c:pt idx="1041">
                  <c:v>189</c:v>
                </c:pt>
                <c:pt idx="1042">
                  <c:v>189</c:v>
                </c:pt>
                <c:pt idx="1043">
                  <c:v>189</c:v>
                </c:pt>
                <c:pt idx="1044">
                  <c:v>179</c:v>
                </c:pt>
                <c:pt idx="1045">
                  <c:v>139</c:v>
                </c:pt>
                <c:pt idx="1046">
                  <c:v>127</c:v>
                </c:pt>
                <c:pt idx="1047">
                  <c:v>127</c:v>
                </c:pt>
                <c:pt idx="1048">
                  <c:v>127</c:v>
                </c:pt>
                <c:pt idx="1049">
                  <c:v>127</c:v>
                </c:pt>
                <c:pt idx="1050">
                  <c:v>100</c:v>
                </c:pt>
                <c:pt idx="1051">
                  <c:v>66</c:v>
                </c:pt>
                <c:pt idx="1052">
                  <c:v>66</c:v>
                </c:pt>
                <c:pt idx="1053">
                  <c:v>65</c:v>
                </c:pt>
                <c:pt idx="1054">
                  <c:v>51</c:v>
                </c:pt>
                <c:pt idx="1055">
                  <c:v>60</c:v>
                </c:pt>
                <c:pt idx="1056">
                  <c:v>60</c:v>
                </c:pt>
                <c:pt idx="1057">
                  <c:v>60</c:v>
                </c:pt>
                <c:pt idx="1058">
                  <c:v>61</c:v>
                </c:pt>
                <c:pt idx="1059">
                  <c:v>46</c:v>
                </c:pt>
                <c:pt idx="1060">
                  <c:v>46</c:v>
                </c:pt>
                <c:pt idx="1061">
                  <c:v>69</c:v>
                </c:pt>
                <c:pt idx="1062">
                  <c:v>69</c:v>
                </c:pt>
                <c:pt idx="1063">
                  <c:v>83</c:v>
                </c:pt>
                <c:pt idx="1064">
                  <c:v>83</c:v>
                </c:pt>
                <c:pt idx="1065">
                  <c:v>112</c:v>
                </c:pt>
                <c:pt idx="1066">
                  <c:v>90</c:v>
                </c:pt>
                <c:pt idx="1067">
                  <c:v>106</c:v>
                </c:pt>
                <c:pt idx="1068">
                  <c:v>96</c:v>
                </c:pt>
                <c:pt idx="1069">
                  <c:v>96</c:v>
                </c:pt>
                <c:pt idx="1070">
                  <c:v>98</c:v>
                </c:pt>
                <c:pt idx="1071">
                  <c:v>93</c:v>
                </c:pt>
                <c:pt idx="1072">
                  <c:v>96</c:v>
                </c:pt>
                <c:pt idx="1073">
                  <c:v>96</c:v>
                </c:pt>
                <c:pt idx="1074">
                  <c:v>99</c:v>
                </c:pt>
                <c:pt idx="1075">
                  <c:v>98</c:v>
                </c:pt>
                <c:pt idx="1076">
                  <c:v>99</c:v>
                </c:pt>
                <c:pt idx="1077">
                  <c:v>99</c:v>
                </c:pt>
                <c:pt idx="1078">
                  <c:v>99</c:v>
                </c:pt>
                <c:pt idx="1079">
                  <c:v>103</c:v>
                </c:pt>
                <c:pt idx="1080">
                  <c:v>103</c:v>
                </c:pt>
                <c:pt idx="1081">
                  <c:v>107</c:v>
                </c:pt>
                <c:pt idx="1082">
                  <c:v>87</c:v>
                </c:pt>
                <c:pt idx="1083">
                  <c:v>68</c:v>
                </c:pt>
                <c:pt idx="1084">
                  <c:v>61</c:v>
                </c:pt>
                <c:pt idx="1085">
                  <c:v>61</c:v>
                </c:pt>
                <c:pt idx="1086">
                  <c:v>61</c:v>
                </c:pt>
                <c:pt idx="1087">
                  <c:v>61</c:v>
                </c:pt>
                <c:pt idx="1088">
                  <c:v>61</c:v>
                </c:pt>
                <c:pt idx="1089">
                  <c:v>68</c:v>
                </c:pt>
                <c:pt idx="1090">
                  <c:v>68</c:v>
                </c:pt>
                <c:pt idx="1091">
                  <c:v>68</c:v>
                </c:pt>
                <c:pt idx="1092">
                  <c:v>68</c:v>
                </c:pt>
                <c:pt idx="1093">
                  <c:v>68</c:v>
                </c:pt>
                <c:pt idx="1094">
                  <c:v>68</c:v>
                </c:pt>
                <c:pt idx="1095">
                  <c:v>68</c:v>
                </c:pt>
                <c:pt idx="1096">
                  <c:v>70</c:v>
                </c:pt>
                <c:pt idx="1097">
                  <c:v>55</c:v>
                </c:pt>
              </c:numCache>
            </c:numRef>
          </c:val>
          <c:smooth val="0"/>
          <c:extLst>
            <c:ext xmlns:c16="http://schemas.microsoft.com/office/drawing/2014/chart" uri="{C3380CC4-5D6E-409C-BE32-E72D297353CC}">
              <c16:uniqueId val="{00000000-D946-47F5-AF35-D7DF921CA220}"/>
            </c:ext>
          </c:extLst>
        </c:ser>
        <c:ser>
          <c:idx val="1"/>
          <c:order val="1"/>
          <c:tx>
            <c:strRef>
              <c:f>中国NPI利润钢联!$C$1</c:f>
              <c:strCache>
                <c:ptCount val="1"/>
                <c:pt idx="0">
                  <c:v>江苏</c:v>
                </c:pt>
              </c:strCache>
            </c:strRef>
          </c:tx>
          <c:spPr>
            <a:ln w="19050" cap="rnd">
              <a:solidFill>
                <a:schemeClr val="accent2"/>
              </a:solidFill>
              <a:round/>
            </a:ln>
            <a:effectLst/>
          </c:spPr>
          <c:marker>
            <c:symbol val="none"/>
          </c:marker>
          <c:cat>
            <c:numRef>
              <c:f>中国NPI利润钢联!$A$12:$A$3000</c:f>
              <c:numCache>
                <c:formatCode>yyyy\-mm\-dd</c:formatCode>
                <c:ptCount val="2989"/>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pt idx="686">
                  <c:v>44925</c:v>
                </c:pt>
                <c:pt idx="687">
                  <c:v>44924</c:v>
                </c:pt>
                <c:pt idx="688">
                  <c:v>44923</c:v>
                </c:pt>
                <c:pt idx="689">
                  <c:v>44922</c:v>
                </c:pt>
                <c:pt idx="690">
                  <c:v>44921</c:v>
                </c:pt>
                <c:pt idx="691">
                  <c:v>44918</c:v>
                </c:pt>
                <c:pt idx="692">
                  <c:v>44917</c:v>
                </c:pt>
                <c:pt idx="693">
                  <c:v>44916</c:v>
                </c:pt>
                <c:pt idx="694">
                  <c:v>44915</c:v>
                </c:pt>
                <c:pt idx="695">
                  <c:v>44914</c:v>
                </c:pt>
                <c:pt idx="696">
                  <c:v>44911</c:v>
                </c:pt>
                <c:pt idx="697">
                  <c:v>44910</c:v>
                </c:pt>
                <c:pt idx="698">
                  <c:v>44909</c:v>
                </c:pt>
                <c:pt idx="699">
                  <c:v>44908</c:v>
                </c:pt>
                <c:pt idx="700">
                  <c:v>44907</c:v>
                </c:pt>
                <c:pt idx="701">
                  <c:v>44904</c:v>
                </c:pt>
                <c:pt idx="702">
                  <c:v>44903</c:v>
                </c:pt>
                <c:pt idx="703">
                  <c:v>44902</c:v>
                </c:pt>
                <c:pt idx="704">
                  <c:v>44901</c:v>
                </c:pt>
                <c:pt idx="705">
                  <c:v>44900</c:v>
                </c:pt>
                <c:pt idx="706">
                  <c:v>44897</c:v>
                </c:pt>
                <c:pt idx="707">
                  <c:v>44896</c:v>
                </c:pt>
                <c:pt idx="708">
                  <c:v>44895</c:v>
                </c:pt>
                <c:pt idx="709">
                  <c:v>44894</c:v>
                </c:pt>
                <c:pt idx="710">
                  <c:v>44893</c:v>
                </c:pt>
                <c:pt idx="711">
                  <c:v>44890</c:v>
                </c:pt>
                <c:pt idx="712">
                  <c:v>44889</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44843</c:v>
                </c:pt>
                <c:pt idx="747">
                  <c:v>44842</c:v>
                </c:pt>
                <c:pt idx="748">
                  <c:v>44834</c:v>
                </c:pt>
                <c:pt idx="749">
                  <c:v>44833</c:v>
                </c:pt>
                <c:pt idx="750">
                  <c:v>44832</c:v>
                </c:pt>
                <c:pt idx="751">
                  <c:v>44831</c:v>
                </c:pt>
                <c:pt idx="752">
                  <c:v>44830</c:v>
                </c:pt>
                <c:pt idx="753">
                  <c:v>44827</c:v>
                </c:pt>
                <c:pt idx="754">
                  <c:v>44826</c:v>
                </c:pt>
                <c:pt idx="755">
                  <c:v>44825</c:v>
                </c:pt>
                <c:pt idx="756">
                  <c:v>44824</c:v>
                </c:pt>
                <c:pt idx="757">
                  <c:v>44823</c:v>
                </c:pt>
                <c:pt idx="758">
                  <c:v>44820</c:v>
                </c:pt>
                <c:pt idx="759">
                  <c:v>44819</c:v>
                </c:pt>
                <c:pt idx="760">
                  <c:v>44818</c:v>
                </c:pt>
                <c:pt idx="761">
                  <c:v>44817</c:v>
                </c:pt>
                <c:pt idx="762">
                  <c:v>44813</c:v>
                </c:pt>
                <c:pt idx="763">
                  <c:v>44812</c:v>
                </c:pt>
                <c:pt idx="764">
                  <c:v>44811</c:v>
                </c:pt>
                <c:pt idx="765">
                  <c:v>44810</c:v>
                </c:pt>
                <c:pt idx="766">
                  <c:v>44809</c:v>
                </c:pt>
                <c:pt idx="767">
                  <c:v>44806</c:v>
                </c:pt>
                <c:pt idx="768">
                  <c:v>44805</c:v>
                </c:pt>
                <c:pt idx="769">
                  <c:v>44804</c:v>
                </c:pt>
                <c:pt idx="770">
                  <c:v>44803</c:v>
                </c:pt>
                <c:pt idx="771">
                  <c:v>44802</c:v>
                </c:pt>
                <c:pt idx="772">
                  <c:v>44799</c:v>
                </c:pt>
                <c:pt idx="773">
                  <c:v>44798</c:v>
                </c:pt>
                <c:pt idx="774">
                  <c:v>44797</c:v>
                </c:pt>
                <c:pt idx="775">
                  <c:v>44796</c:v>
                </c:pt>
                <c:pt idx="776">
                  <c:v>44795</c:v>
                </c:pt>
                <c:pt idx="777">
                  <c:v>44792</c:v>
                </c:pt>
                <c:pt idx="778">
                  <c:v>44791</c:v>
                </c:pt>
                <c:pt idx="779">
                  <c:v>44790</c:v>
                </c:pt>
                <c:pt idx="780">
                  <c:v>44789</c:v>
                </c:pt>
                <c:pt idx="781">
                  <c:v>44788</c:v>
                </c:pt>
                <c:pt idx="782">
                  <c:v>44785</c:v>
                </c:pt>
                <c:pt idx="783">
                  <c:v>44784</c:v>
                </c:pt>
                <c:pt idx="784">
                  <c:v>44783</c:v>
                </c:pt>
                <c:pt idx="785">
                  <c:v>44782</c:v>
                </c:pt>
                <c:pt idx="786">
                  <c:v>44781</c:v>
                </c:pt>
                <c:pt idx="787">
                  <c:v>44778</c:v>
                </c:pt>
                <c:pt idx="788">
                  <c:v>44777</c:v>
                </c:pt>
                <c:pt idx="789">
                  <c:v>44776</c:v>
                </c:pt>
                <c:pt idx="790">
                  <c:v>44775</c:v>
                </c:pt>
                <c:pt idx="791">
                  <c:v>44774</c:v>
                </c:pt>
                <c:pt idx="792">
                  <c:v>44771</c:v>
                </c:pt>
                <c:pt idx="793">
                  <c:v>44770</c:v>
                </c:pt>
                <c:pt idx="794">
                  <c:v>44769</c:v>
                </c:pt>
                <c:pt idx="795">
                  <c:v>44768</c:v>
                </c:pt>
                <c:pt idx="796">
                  <c:v>44767</c:v>
                </c:pt>
                <c:pt idx="797">
                  <c:v>44764</c:v>
                </c:pt>
                <c:pt idx="798">
                  <c:v>44763</c:v>
                </c:pt>
                <c:pt idx="799">
                  <c:v>44762</c:v>
                </c:pt>
                <c:pt idx="800">
                  <c:v>44761</c:v>
                </c:pt>
                <c:pt idx="801">
                  <c:v>44760</c:v>
                </c:pt>
                <c:pt idx="802">
                  <c:v>44757</c:v>
                </c:pt>
                <c:pt idx="803">
                  <c:v>44756</c:v>
                </c:pt>
                <c:pt idx="804">
                  <c:v>44755</c:v>
                </c:pt>
                <c:pt idx="805">
                  <c:v>44754</c:v>
                </c:pt>
                <c:pt idx="806">
                  <c:v>44753</c:v>
                </c:pt>
                <c:pt idx="807">
                  <c:v>44750</c:v>
                </c:pt>
                <c:pt idx="808">
                  <c:v>44749</c:v>
                </c:pt>
                <c:pt idx="809">
                  <c:v>44748</c:v>
                </c:pt>
                <c:pt idx="810">
                  <c:v>44747</c:v>
                </c:pt>
                <c:pt idx="811">
                  <c:v>44746</c:v>
                </c:pt>
                <c:pt idx="812">
                  <c:v>44743</c:v>
                </c:pt>
                <c:pt idx="813">
                  <c:v>44742</c:v>
                </c:pt>
                <c:pt idx="814">
                  <c:v>44741</c:v>
                </c:pt>
                <c:pt idx="815">
                  <c:v>44740</c:v>
                </c:pt>
                <c:pt idx="816">
                  <c:v>44739</c:v>
                </c:pt>
                <c:pt idx="817">
                  <c:v>44736</c:v>
                </c:pt>
                <c:pt idx="818">
                  <c:v>44735</c:v>
                </c:pt>
                <c:pt idx="819">
                  <c:v>44734</c:v>
                </c:pt>
                <c:pt idx="820">
                  <c:v>44733</c:v>
                </c:pt>
                <c:pt idx="821">
                  <c:v>44732</c:v>
                </c:pt>
                <c:pt idx="822">
                  <c:v>44729</c:v>
                </c:pt>
                <c:pt idx="823">
                  <c:v>44728</c:v>
                </c:pt>
                <c:pt idx="824">
                  <c:v>44727</c:v>
                </c:pt>
                <c:pt idx="825">
                  <c:v>44726</c:v>
                </c:pt>
                <c:pt idx="826">
                  <c:v>44725</c:v>
                </c:pt>
                <c:pt idx="827">
                  <c:v>44722</c:v>
                </c:pt>
                <c:pt idx="828">
                  <c:v>44721</c:v>
                </c:pt>
                <c:pt idx="829">
                  <c:v>44720</c:v>
                </c:pt>
                <c:pt idx="830">
                  <c:v>44719</c:v>
                </c:pt>
                <c:pt idx="831">
                  <c:v>44718</c:v>
                </c:pt>
                <c:pt idx="832">
                  <c:v>44714</c:v>
                </c:pt>
                <c:pt idx="833">
                  <c:v>44713</c:v>
                </c:pt>
                <c:pt idx="834">
                  <c:v>44712</c:v>
                </c:pt>
                <c:pt idx="835">
                  <c:v>44711</c:v>
                </c:pt>
                <c:pt idx="836">
                  <c:v>44708</c:v>
                </c:pt>
                <c:pt idx="837">
                  <c:v>44707</c:v>
                </c:pt>
                <c:pt idx="838">
                  <c:v>44706</c:v>
                </c:pt>
                <c:pt idx="839">
                  <c:v>44705</c:v>
                </c:pt>
                <c:pt idx="840">
                  <c:v>44704</c:v>
                </c:pt>
                <c:pt idx="841">
                  <c:v>44701</c:v>
                </c:pt>
                <c:pt idx="842">
                  <c:v>44700</c:v>
                </c:pt>
                <c:pt idx="843">
                  <c:v>44699</c:v>
                </c:pt>
                <c:pt idx="844">
                  <c:v>44698</c:v>
                </c:pt>
                <c:pt idx="845">
                  <c:v>44697</c:v>
                </c:pt>
                <c:pt idx="846">
                  <c:v>44694</c:v>
                </c:pt>
                <c:pt idx="847">
                  <c:v>44693</c:v>
                </c:pt>
                <c:pt idx="848">
                  <c:v>44692</c:v>
                </c:pt>
                <c:pt idx="849">
                  <c:v>44691</c:v>
                </c:pt>
                <c:pt idx="850">
                  <c:v>44690</c:v>
                </c:pt>
                <c:pt idx="851">
                  <c:v>44688</c:v>
                </c:pt>
                <c:pt idx="852">
                  <c:v>44687</c:v>
                </c:pt>
                <c:pt idx="853">
                  <c:v>44686</c:v>
                </c:pt>
                <c:pt idx="854">
                  <c:v>44680</c:v>
                </c:pt>
                <c:pt idx="855">
                  <c:v>44679</c:v>
                </c:pt>
                <c:pt idx="856">
                  <c:v>44678</c:v>
                </c:pt>
                <c:pt idx="857">
                  <c:v>44677</c:v>
                </c:pt>
                <c:pt idx="858">
                  <c:v>44676</c:v>
                </c:pt>
                <c:pt idx="859">
                  <c:v>44675</c:v>
                </c:pt>
                <c:pt idx="860">
                  <c:v>44673</c:v>
                </c:pt>
                <c:pt idx="861">
                  <c:v>44672</c:v>
                </c:pt>
                <c:pt idx="862">
                  <c:v>44671</c:v>
                </c:pt>
                <c:pt idx="863">
                  <c:v>44670</c:v>
                </c:pt>
                <c:pt idx="864">
                  <c:v>44669</c:v>
                </c:pt>
                <c:pt idx="865">
                  <c:v>44666</c:v>
                </c:pt>
                <c:pt idx="866">
                  <c:v>44665</c:v>
                </c:pt>
                <c:pt idx="867">
                  <c:v>44664</c:v>
                </c:pt>
                <c:pt idx="868">
                  <c:v>44663</c:v>
                </c:pt>
                <c:pt idx="869">
                  <c:v>44662</c:v>
                </c:pt>
                <c:pt idx="870">
                  <c:v>44659</c:v>
                </c:pt>
                <c:pt idx="871">
                  <c:v>44658</c:v>
                </c:pt>
                <c:pt idx="872">
                  <c:v>44657</c:v>
                </c:pt>
                <c:pt idx="873">
                  <c:v>44653</c:v>
                </c:pt>
                <c:pt idx="874">
                  <c:v>44652</c:v>
                </c:pt>
                <c:pt idx="875">
                  <c:v>44651</c:v>
                </c:pt>
                <c:pt idx="876">
                  <c:v>44650</c:v>
                </c:pt>
                <c:pt idx="877">
                  <c:v>44649</c:v>
                </c:pt>
                <c:pt idx="878">
                  <c:v>44648</c:v>
                </c:pt>
                <c:pt idx="879">
                  <c:v>44645</c:v>
                </c:pt>
                <c:pt idx="880">
                  <c:v>44644</c:v>
                </c:pt>
                <c:pt idx="881">
                  <c:v>44643</c:v>
                </c:pt>
                <c:pt idx="882">
                  <c:v>44642</c:v>
                </c:pt>
                <c:pt idx="883">
                  <c:v>44641</c:v>
                </c:pt>
                <c:pt idx="884">
                  <c:v>44638</c:v>
                </c:pt>
                <c:pt idx="885">
                  <c:v>44637</c:v>
                </c:pt>
                <c:pt idx="886">
                  <c:v>44636</c:v>
                </c:pt>
                <c:pt idx="887">
                  <c:v>44635</c:v>
                </c:pt>
                <c:pt idx="888">
                  <c:v>44634</c:v>
                </c:pt>
                <c:pt idx="889">
                  <c:v>44631</c:v>
                </c:pt>
                <c:pt idx="890">
                  <c:v>44630</c:v>
                </c:pt>
                <c:pt idx="891">
                  <c:v>44629</c:v>
                </c:pt>
                <c:pt idx="892">
                  <c:v>44627</c:v>
                </c:pt>
                <c:pt idx="893">
                  <c:v>44624</c:v>
                </c:pt>
                <c:pt idx="894">
                  <c:v>44623</c:v>
                </c:pt>
                <c:pt idx="895">
                  <c:v>44622</c:v>
                </c:pt>
                <c:pt idx="896">
                  <c:v>44621</c:v>
                </c:pt>
                <c:pt idx="897">
                  <c:v>44620</c:v>
                </c:pt>
                <c:pt idx="898">
                  <c:v>44617</c:v>
                </c:pt>
                <c:pt idx="899">
                  <c:v>44616</c:v>
                </c:pt>
                <c:pt idx="900">
                  <c:v>44615</c:v>
                </c:pt>
                <c:pt idx="901">
                  <c:v>44614</c:v>
                </c:pt>
                <c:pt idx="902">
                  <c:v>44613</c:v>
                </c:pt>
                <c:pt idx="903">
                  <c:v>44610</c:v>
                </c:pt>
                <c:pt idx="904">
                  <c:v>44609</c:v>
                </c:pt>
                <c:pt idx="905">
                  <c:v>44608</c:v>
                </c:pt>
                <c:pt idx="906">
                  <c:v>44607</c:v>
                </c:pt>
                <c:pt idx="907">
                  <c:v>44606</c:v>
                </c:pt>
                <c:pt idx="908">
                  <c:v>44603</c:v>
                </c:pt>
                <c:pt idx="909">
                  <c:v>44602</c:v>
                </c:pt>
                <c:pt idx="910">
                  <c:v>44601</c:v>
                </c:pt>
                <c:pt idx="911">
                  <c:v>44600</c:v>
                </c:pt>
                <c:pt idx="912">
                  <c:v>44599</c:v>
                </c:pt>
                <c:pt idx="913">
                  <c:v>44591</c:v>
                </c:pt>
                <c:pt idx="914">
                  <c:v>44590</c:v>
                </c:pt>
                <c:pt idx="915">
                  <c:v>44589</c:v>
                </c:pt>
                <c:pt idx="916">
                  <c:v>44588</c:v>
                </c:pt>
                <c:pt idx="917">
                  <c:v>44587</c:v>
                </c:pt>
                <c:pt idx="918">
                  <c:v>44586</c:v>
                </c:pt>
                <c:pt idx="919">
                  <c:v>44585</c:v>
                </c:pt>
                <c:pt idx="920">
                  <c:v>44582</c:v>
                </c:pt>
                <c:pt idx="921">
                  <c:v>44581</c:v>
                </c:pt>
                <c:pt idx="922">
                  <c:v>44580</c:v>
                </c:pt>
                <c:pt idx="923">
                  <c:v>44579</c:v>
                </c:pt>
                <c:pt idx="924">
                  <c:v>44578</c:v>
                </c:pt>
                <c:pt idx="925">
                  <c:v>44575</c:v>
                </c:pt>
                <c:pt idx="926">
                  <c:v>44574</c:v>
                </c:pt>
                <c:pt idx="927">
                  <c:v>44573</c:v>
                </c:pt>
                <c:pt idx="928">
                  <c:v>44572</c:v>
                </c:pt>
                <c:pt idx="929">
                  <c:v>44571</c:v>
                </c:pt>
                <c:pt idx="930">
                  <c:v>44568</c:v>
                </c:pt>
                <c:pt idx="931">
                  <c:v>44567</c:v>
                </c:pt>
                <c:pt idx="932">
                  <c:v>44566</c:v>
                </c:pt>
                <c:pt idx="933">
                  <c:v>44565</c:v>
                </c:pt>
                <c:pt idx="934">
                  <c:v>44561</c:v>
                </c:pt>
                <c:pt idx="935">
                  <c:v>44560</c:v>
                </c:pt>
                <c:pt idx="936">
                  <c:v>44559</c:v>
                </c:pt>
                <c:pt idx="937">
                  <c:v>44558</c:v>
                </c:pt>
                <c:pt idx="938">
                  <c:v>44557</c:v>
                </c:pt>
                <c:pt idx="939">
                  <c:v>44554</c:v>
                </c:pt>
                <c:pt idx="940">
                  <c:v>44553</c:v>
                </c:pt>
                <c:pt idx="941">
                  <c:v>44552</c:v>
                </c:pt>
                <c:pt idx="942">
                  <c:v>44551</c:v>
                </c:pt>
                <c:pt idx="943">
                  <c:v>44550</c:v>
                </c:pt>
                <c:pt idx="944">
                  <c:v>44547</c:v>
                </c:pt>
                <c:pt idx="945">
                  <c:v>44546</c:v>
                </c:pt>
                <c:pt idx="946">
                  <c:v>44545</c:v>
                </c:pt>
                <c:pt idx="947">
                  <c:v>44544</c:v>
                </c:pt>
                <c:pt idx="948">
                  <c:v>44543</c:v>
                </c:pt>
                <c:pt idx="949">
                  <c:v>44540</c:v>
                </c:pt>
                <c:pt idx="950">
                  <c:v>44539</c:v>
                </c:pt>
                <c:pt idx="951">
                  <c:v>44538</c:v>
                </c:pt>
                <c:pt idx="952">
                  <c:v>44537</c:v>
                </c:pt>
                <c:pt idx="953">
                  <c:v>44536</c:v>
                </c:pt>
                <c:pt idx="954">
                  <c:v>44533</c:v>
                </c:pt>
                <c:pt idx="955">
                  <c:v>44532</c:v>
                </c:pt>
                <c:pt idx="956">
                  <c:v>44531</c:v>
                </c:pt>
                <c:pt idx="957">
                  <c:v>44530</c:v>
                </c:pt>
                <c:pt idx="958">
                  <c:v>44529</c:v>
                </c:pt>
                <c:pt idx="959">
                  <c:v>44526</c:v>
                </c:pt>
                <c:pt idx="960">
                  <c:v>44525</c:v>
                </c:pt>
                <c:pt idx="961">
                  <c:v>44524</c:v>
                </c:pt>
                <c:pt idx="962">
                  <c:v>44523</c:v>
                </c:pt>
                <c:pt idx="963">
                  <c:v>44522</c:v>
                </c:pt>
                <c:pt idx="964">
                  <c:v>44519</c:v>
                </c:pt>
                <c:pt idx="965">
                  <c:v>44518</c:v>
                </c:pt>
                <c:pt idx="966">
                  <c:v>44517</c:v>
                </c:pt>
                <c:pt idx="967">
                  <c:v>44516</c:v>
                </c:pt>
                <c:pt idx="968">
                  <c:v>44515</c:v>
                </c:pt>
                <c:pt idx="969">
                  <c:v>44512</c:v>
                </c:pt>
                <c:pt idx="970">
                  <c:v>44511</c:v>
                </c:pt>
                <c:pt idx="971">
                  <c:v>44510</c:v>
                </c:pt>
                <c:pt idx="972">
                  <c:v>44509</c:v>
                </c:pt>
                <c:pt idx="973">
                  <c:v>44508</c:v>
                </c:pt>
                <c:pt idx="974">
                  <c:v>44505</c:v>
                </c:pt>
                <c:pt idx="975">
                  <c:v>44504</c:v>
                </c:pt>
                <c:pt idx="976">
                  <c:v>44503</c:v>
                </c:pt>
                <c:pt idx="977">
                  <c:v>44502</c:v>
                </c:pt>
                <c:pt idx="978">
                  <c:v>44501</c:v>
                </c:pt>
                <c:pt idx="979">
                  <c:v>44498</c:v>
                </c:pt>
                <c:pt idx="980">
                  <c:v>44497</c:v>
                </c:pt>
                <c:pt idx="981">
                  <c:v>44496</c:v>
                </c:pt>
                <c:pt idx="982">
                  <c:v>44495</c:v>
                </c:pt>
                <c:pt idx="983">
                  <c:v>44494</c:v>
                </c:pt>
                <c:pt idx="984">
                  <c:v>44491</c:v>
                </c:pt>
                <c:pt idx="985">
                  <c:v>44490</c:v>
                </c:pt>
                <c:pt idx="986">
                  <c:v>44489</c:v>
                </c:pt>
                <c:pt idx="987">
                  <c:v>44488</c:v>
                </c:pt>
                <c:pt idx="988">
                  <c:v>44487</c:v>
                </c:pt>
                <c:pt idx="989">
                  <c:v>44484</c:v>
                </c:pt>
                <c:pt idx="990">
                  <c:v>44483</c:v>
                </c:pt>
                <c:pt idx="991">
                  <c:v>44482</c:v>
                </c:pt>
                <c:pt idx="992">
                  <c:v>44481</c:v>
                </c:pt>
                <c:pt idx="993">
                  <c:v>44480</c:v>
                </c:pt>
                <c:pt idx="994">
                  <c:v>44478</c:v>
                </c:pt>
                <c:pt idx="995">
                  <c:v>44477</c:v>
                </c:pt>
                <c:pt idx="996">
                  <c:v>44469</c:v>
                </c:pt>
                <c:pt idx="997">
                  <c:v>44468</c:v>
                </c:pt>
                <c:pt idx="998">
                  <c:v>44467</c:v>
                </c:pt>
                <c:pt idx="999">
                  <c:v>44466</c:v>
                </c:pt>
                <c:pt idx="1000">
                  <c:v>44465</c:v>
                </c:pt>
                <c:pt idx="1001">
                  <c:v>44463</c:v>
                </c:pt>
                <c:pt idx="1002">
                  <c:v>44462</c:v>
                </c:pt>
                <c:pt idx="1003">
                  <c:v>44461</c:v>
                </c:pt>
                <c:pt idx="1004">
                  <c:v>44457</c:v>
                </c:pt>
                <c:pt idx="1005">
                  <c:v>44456</c:v>
                </c:pt>
                <c:pt idx="1006">
                  <c:v>44455</c:v>
                </c:pt>
                <c:pt idx="1007">
                  <c:v>44454</c:v>
                </c:pt>
                <c:pt idx="1008">
                  <c:v>44453</c:v>
                </c:pt>
                <c:pt idx="1009">
                  <c:v>44452</c:v>
                </c:pt>
                <c:pt idx="1010">
                  <c:v>44449</c:v>
                </c:pt>
                <c:pt idx="1011">
                  <c:v>44448</c:v>
                </c:pt>
                <c:pt idx="1012">
                  <c:v>44447</c:v>
                </c:pt>
                <c:pt idx="1013">
                  <c:v>44446</c:v>
                </c:pt>
                <c:pt idx="1014">
                  <c:v>44445</c:v>
                </c:pt>
                <c:pt idx="1015">
                  <c:v>44442</c:v>
                </c:pt>
                <c:pt idx="1016">
                  <c:v>44441</c:v>
                </c:pt>
                <c:pt idx="1017">
                  <c:v>44440</c:v>
                </c:pt>
                <c:pt idx="1018">
                  <c:v>44439</c:v>
                </c:pt>
                <c:pt idx="1019">
                  <c:v>44438</c:v>
                </c:pt>
                <c:pt idx="1020">
                  <c:v>44435</c:v>
                </c:pt>
                <c:pt idx="1021">
                  <c:v>44434</c:v>
                </c:pt>
                <c:pt idx="1022">
                  <c:v>44433</c:v>
                </c:pt>
                <c:pt idx="1023">
                  <c:v>44432</c:v>
                </c:pt>
                <c:pt idx="1024">
                  <c:v>44431</c:v>
                </c:pt>
                <c:pt idx="1025">
                  <c:v>44428</c:v>
                </c:pt>
                <c:pt idx="1026">
                  <c:v>44427</c:v>
                </c:pt>
                <c:pt idx="1027">
                  <c:v>44426</c:v>
                </c:pt>
                <c:pt idx="1028">
                  <c:v>44425</c:v>
                </c:pt>
                <c:pt idx="1029">
                  <c:v>44424</c:v>
                </c:pt>
                <c:pt idx="1030">
                  <c:v>44421</c:v>
                </c:pt>
                <c:pt idx="1031">
                  <c:v>44420</c:v>
                </c:pt>
                <c:pt idx="1032">
                  <c:v>44419</c:v>
                </c:pt>
                <c:pt idx="1033">
                  <c:v>44418</c:v>
                </c:pt>
                <c:pt idx="1034">
                  <c:v>44417</c:v>
                </c:pt>
                <c:pt idx="1035">
                  <c:v>44414</c:v>
                </c:pt>
                <c:pt idx="1036">
                  <c:v>44413</c:v>
                </c:pt>
                <c:pt idx="1037">
                  <c:v>44412</c:v>
                </c:pt>
                <c:pt idx="1038">
                  <c:v>44411</c:v>
                </c:pt>
                <c:pt idx="1039">
                  <c:v>44410</c:v>
                </c:pt>
                <c:pt idx="1040">
                  <c:v>44407</c:v>
                </c:pt>
                <c:pt idx="1041">
                  <c:v>44406</c:v>
                </c:pt>
                <c:pt idx="1042">
                  <c:v>44405</c:v>
                </c:pt>
                <c:pt idx="1043">
                  <c:v>44404</c:v>
                </c:pt>
                <c:pt idx="1044">
                  <c:v>44403</c:v>
                </c:pt>
                <c:pt idx="1045">
                  <c:v>44400</c:v>
                </c:pt>
                <c:pt idx="1046">
                  <c:v>44399</c:v>
                </c:pt>
                <c:pt idx="1047">
                  <c:v>44398</c:v>
                </c:pt>
                <c:pt idx="1048">
                  <c:v>44397</c:v>
                </c:pt>
                <c:pt idx="1049">
                  <c:v>44396</c:v>
                </c:pt>
                <c:pt idx="1050">
                  <c:v>44393</c:v>
                </c:pt>
                <c:pt idx="1051">
                  <c:v>44392</c:v>
                </c:pt>
                <c:pt idx="1052">
                  <c:v>44391</c:v>
                </c:pt>
                <c:pt idx="1053">
                  <c:v>44390</c:v>
                </c:pt>
                <c:pt idx="1054">
                  <c:v>44389</c:v>
                </c:pt>
                <c:pt idx="1055">
                  <c:v>44386</c:v>
                </c:pt>
                <c:pt idx="1056">
                  <c:v>44385</c:v>
                </c:pt>
                <c:pt idx="1057">
                  <c:v>44384</c:v>
                </c:pt>
                <c:pt idx="1058">
                  <c:v>44383</c:v>
                </c:pt>
                <c:pt idx="1059">
                  <c:v>44382</c:v>
                </c:pt>
                <c:pt idx="1060">
                  <c:v>44379</c:v>
                </c:pt>
                <c:pt idx="1061">
                  <c:v>44378</c:v>
                </c:pt>
                <c:pt idx="1062">
                  <c:v>44377</c:v>
                </c:pt>
                <c:pt idx="1063">
                  <c:v>44376</c:v>
                </c:pt>
                <c:pt idx="1064">
                  <c:v>44375</c:v>
                </c:pt>
                <c:pt idx="1065">
                  <c:v>44372</c:v>
                </c:pt>
                <c:pt idx="1066">
                  <c:v>44371</c:v>
                </c:pt>
                <c:pt idx="1067">
                  <c:v>44370</c:v>
                </c:pt>
                <c:pt idx="1068">
                  <c:v>44369</c:v>
                </c:pt>
                <c:pt idx="1069">
                  <c:v>44368</c:v>
                </c:pt>
                <c:pt idx="1070">
                  <c:v>44365</c:v>
                </c:pt>
                <c:pt idx="1071">
                  <c:v>44364</c:v>
                </c:pt>
                <c:pt idx="1072">
                  <c:v>44363</c:v>
                </c:pt>
                <c:pt idx="1073">
                  <c:v>44362</c:v>
                </c:pt>
                <c:pt idx="1074">
                  <c:v>44358</c:v>
                </c:pt>
                <c:pt idx="1075">
                  <c:v>44357</c:v>
                </c:pt>
                <c:pt idx="1076">
                  <c:v>44356</c:v>
                </c:pt>
                <c:pt idx="1077">
                  <c:v>44355</c:v>
                </c:pt>
                <c:pt idx="1078">
                  <c:v>44354</c:v>
                </c:pt>
                <c:pt idx="1079">
                  <c:v>44351</c:v>
                </c:pt>
                <c:pt idx="1080">
                  <c:v>44350</c:v>
                </c:pt>
                <c:pt idx="1081">
                  <c:v>44349</c:v>
                </c:pt>
                <c:pt idx="1082">
                  <c:v>44348</c:v>
                </c:pt>
                <c:pt idx="1083">
                  <c:v>44347</c:v>
                </c:pt>
                <c:pt idx="1084">
                  <c:v>44344</c:v>
                </c:pt>
                <c:pt idx="1085">
                  <c:v>44343</c:v>
                </c:pt>
                <c:pt idx="1086">
                  <c:v>44342</c:v>
                </c:pt>
                <c:pt idx="1087">
                  <c:v>44341</c:v>
                </c:pt>
                <c:pt idx="1088">
                  <c:v>44340</c:v>
                </c:pt>
                <c:pt idx="1089">
                  <c:v>44337</c:v>
                </c:pt>
                <c:pt idx="1090">
                  <c:v>44336</c:v>
                </c:pt>
                <c:pt idx="1091">
                  <c:v>44335</c:v>
                </c:pt>
                <c:pt idx="1092">
                  <c:v>44334</c:v>
                </c:pt>
                <c:pt idx="1093">
                  <c:v>44333</c:v>
                </c:pt>
                <c:pt idx="1094">
                  <c:v>44330</c:v>
                </c:pt>
                <c:pt idx="1095">
                  <c:v>44329</c:v>
                </c:pt>
                <c:pt idx="1096">
                  <c:v>44328</c:v>
                </c:pt>
                <c:pt idx="1097">
                  <c:v>44327</c:v>
                </c:pt>
              </c:numCache>
            </c:numRef>
          </c:cat>
          <c:val>
            <c:numRef>
              <c:f>中国NPI利润钢联!$C$12:$C$3000</c:f>
              <c:numCache>
                <c:formatCode>General</c:formatCode>
                <c:ptCount val="2989"/>
                <c:pt idx="0">
                  <c:v>-84</c:v>
                </c:pt>
                <c:pt idx="1">
                  <c:v>-84</c:v>
                </c:pt>
                <c:pt idx="2">
                  <c:v>-84</c:v>
                </c:pt>
                <c:pt idx="3">
                  <c:v>-81</c:v>
                </c:pt>
                <c:pt idx="4">
                  <c:v>-81</c:v>
                </c:pt>
                <c:pt idx="5">
                  <c:v>-81</c:v>
                </c:pt>
                <c:pt idx="6">
                  <c:v>-81</c:v>
                </c:pt>
                <c:pt idx="7">
                  <c:v>-81</c:v>
                </c:pt>
                <c:pt idx="8">
                  <c:v>-81</c:v>
                </c:pt>
                <c:pt idx="9">
                  <c:v>-81</c:v>
                </c:pt>
                <c:pt idx="10">
                  <c:v>-81</c:v>
                </c:pt>
                <c:pt idx="11">
                  <c:v>-81</c:v>
                </c:pt>
                <c:pt idx="12">
                  <c:v>-81</c:v>
                </c:pt>
                <c:pt idx="13">
                  <c:v>-81</c:v>
                </c:pt>
                <c:pt idx="14">
                  <c:v>-86</c:v>
                </c:pt>
                <c:pt idx="15">
                  <c:v>-86</c:v>
                </c:pt>
                <c:pt idx="16">
                  <c:v>-91</c:v>
                </c:pt>
                <c:pt idx="17">
                  <c:v>-91</c:v>
                </c:pt>
                <c:pt idx="18">
                  <c:v>-91</c:v>
                </c:pt>
                <c:pt idx="19">
                  <c:v>-91</c:v>
                </c:pt>
                <c:pt idx="20">
                  <c:v>-91</c:v>
                </c:pt>
                <c:pt idx="21">
                  <c:v>-91</c:v>
                </c:pt>
                <c:pt idx="22">
                  <c:v>-91</c:v>
                </c:pt>
                <c:pt idx="23">
                  <c:v>-91</c:v>
                </c:pt>
                <c:pt idx="24">
                  <c:v>-91</c:v>
                </c:pt>
                <c:pt idx="25">
                  <c:v>-96</c:v>
                </c:pt>
                <c:pt idx="26">
                  <c:v>-106</c:v>
                </c:pt>
                <c:pt idx="27">
                  <c:v>-106</c:v>
                </c:pt>
                <c:pt idx="28">
                  <c:v>-106</c:v>
                </c:pt>
                <c:pt idx="29">
                  <c:v>-106</c:v>
                </c:pt>
                <c:pt idx="30">
                  <c:v>-106</c:v>
                </c:pt>
                <c:pt idx="31">
                  <c:v>-106</c:v>
                </c:pt>
                <c:pt idx="32">
                  <c:v>-111</c:v>
                </c:pt>
                <c:pt idx="33">
                  <c:v>-111</c:v>
                </c:pt>
                <c:pt idx="34">
                  <c:v>-111</c:v>
                </c:pt>
                <c:pt idx="35">
                  <c:v>-111</c:v>
                </c:pt>
                <c:pt idx="36">
                  <c:v>-116</c:v>
                </c:pt>
                <c:pt idx="37">
                  <c:v>-116</c:v>
                </c:pt>
                <c:pt idx="38">
                  <c:v>-116</c:v>
                </c:pt>
                <c:pt idx="39">
                  <c:v>-116</c:v>
                </c:pt>
                <c:pt idx="40">
                  <c:v>-121</c:v>
                </c:pt>
                <c:pt idx="41">
                  <c:v>-126</c:v>
                </c:pt>
                <c:pt idx="42">
                  <c:v>-126</c:v>
                </c:pt>
                <c:pt idx="43">
                  <c:v>-126</c:v>
                </c:pt>
                <c:pt idx="44">
                  <c:v>-126</c:v>
                </c:pt>
                <c:pt idx="45">
                  <c:v>-126</c:v>
                </c:pt>
                <c:pt idx="46">
                  <c:v>-126</c:v>
                </c:pt>
                <c:pt idx="47">
                  <c:v>-126</c:v>
                </c:pt>
                <c:pt idx="48">
                  <c:v>-131</c:v>
                </c:pt>
                <c:pt idx="49">
                  <c:v>-136</c:v>
                </c:pt>
                <c:pt idx="50">
                  <c:v>-136</c:v>
                </c:pt>
                <c:pt idx="51">
                  <c:v>-140</c:v>
                </c:pt>
                <c:pt idx="52">
                  <c:v>-140</c:v>
                </c:pt>
                <c:pt idx="53">
                  <c:v>-140</c:v>
                </c:pt>
                <c:pt idx="54">
                  <c:v>-140</c:v>
                </c:pt>
                <c:pt idx="55">
                  <c:v>-140</c:v>
                </c:pt>
                <c:pt idx="56">
                  <c:v>-140</c:v>
                </c:pt>
                <c:pt idx="57">
                  <c:v>-140</c:v>
                </c:pt>
                <c:pt idx="58">
                  <c:v>-140</c:v>
                </c:pt>
                <c:pt idx="59">
                  <c:v>-140</c:v>
                </c:pt>
                <c:pt idx="60">
                  <c:v>-130</c:v>
                </c:pt>
                <c:pt idx="61">
                  <c:v>-130</c:v>
                </c:pt>
                <c:pt idx="62">
                  <c:v>-130</c:v>
                </c:pt>
                <c:pt idx="63">
                  <c:v>-134</c:v>
                </c:pt>
                <c:pt idx="64">
                  <c:v>-134</c:v>
                </c:pt>
                <c:pt idx="65">
                  <c:v>-134</c:v>
                </c:pt>
                <c:pt idx="66">
                  <c:v>-134</c:v>
                </c:pt>
                <c:pt idx="67">
                  <c:v>-134</c:v>
                </c:pt>
                <c:pt idx="68">
                  <c:v>-134</c:v>
                </c:pt>
                <c:pt idx="69">
                  <c:v>-129</c:v>
                </c:pt>
                <c:pt idx="70">
                  <c:v>-129</c:v>
                </c:pt>
                <c:pt idx="71">
                  <c:v>-119</c:v>
                </c:pt>
                <c:pt idx="72">
                  <c:v>-119</c:v>
                </c:pt>
                <c:pt idx="73">
                  <c:v>-119</c:v>
                </c:pt>
                <c:pt idx="74">
                  <c:v>-114</c:v>
                </c:pt>
                <c:pt idx="75">
                  <c:v>-109</c:v>
                </c:pt>
                <c:pt idx="76">
                  <c:v>-109</c:v>
                </c:pt>
                <c:pt idx="77">
                  <c:v>-104</c:v>
                </c:pt>
                <c:pt idx="78">
                  <c:v>-104</c:v>
                </c:pt>
                <c:pt idx="79">
                  <c:v>-99</c:v>
                </c:pt>
                <c:pt idx="80">
                  <c:v>-94</c:v>
                </c:pt>
                <c:pt idx="81">
                  <c:v>-91</c:v>
                </c:pt>
                <c:pt idx="82">
                  <c:v>-91</c:v>
                </c:pt>
                <c:pt idx="83">
                  <c:v>-91</c:v>
                </c:pt>
                <c:pt idx="84">
                  <c:v>-91</c:v>
                </c:pt>
                <c:pt idx="85">
                  <c:v>-91</c:v>
                </c:pt>
                <c:pt idx="86">
                  <c:v>-91</c:v>
                </c:pt>
                <c:pt idx="87">
                  <c:v>-91</c:v>
                </c:pt>
                <c:pt idx="88">
                  <c:v>-91</c:v>
                </c:pt>
                <c:pt idx="89">
                  <c:v>-91</c:v>
                </c:pt>
                <c:pt idx="90">
                  <c:v>-91</c:v>
                </c:pt>
                <c:pt idx="91">
                  <c:v>-91</c:v>
                </c:pt>
                <c:pt idx="92">
                  <c:v>-106</c:v>
                </c:pt>
                <c:pt idx="93">
                  <c:v>-106</c:v>
                </c:pt>
                <c:pt idx="94">
                  <c:v>-106</c:v>
                </c:pt>
                <c:pt idx="95">
                  <c:v>-101</c:v>
                </c:pt>
                <c:pt idx="96">
                  <c:v>-101</c:v>
                </c:pt>
                <c:pt idx="97">
                  <c:v>-101</c:v>
                </c:pt>
                <c:pt idx="98">
                  <c:v>-101</c:v>
                </c:pt>
                <c:pt idx="99">
                  <c:v>-101</c:v>
                </c:pt>
                <c:pt idx="100">
                  <c:v>-93</c:v>
                </c:pt>
                <c:pt idx="101">
                  <c:v>-93</c:v>
                </c:pt>
                <c:pt idx="102">
                  <c:v>-93</c:v>
                </c:pt>
                <c:pt idx="103">
                  <c:v>-83</c:v>
                </c:pt>
                <c:pt idx="104">
                  <c:v>-78</c:v>
                </c:pt>
                <c:pt idx="105">
                  <c:v>-78</c:v>
                </c:pt>
                <c:pt idx="106">
                  <c:v>-78</c:v>
                </c:pt>
                <c:pt idx="107">
                  <c:v>-73</c:v>
                </c:pt>
                <c:pt idx="108">
                  <c:v>-73</c:v>
                </c:pt>
                <c:pt idx="109">
                  <c:v>-73</c:v>
                </c:pt>
                <c:pt idx="110">
                  <c:v>-68</c:v>
                </c:pt>
                <c:pt idx="111">
                  <c:v>-68</c:v>
                </c:pt>
                <c:pt idx="112">
                  <c:v>-63</c:v>
                </c:pt>
                <c:pt idx="113">
                  <c:v>-58</c:v>
                </c:pt>
                <c:pt idx="114">
                  <c:v>-56</c:v>
                </c:pt>
                <c:pt idx="115">
                  <c:v>-56</c:v>
                </c:pt>
                <c:pt idx="116">
                  <c:v>-46</c:v>
                </c:pt>
                <c:pt idx="117">
                  <c:v>-46</c:v>
                </c:pt>
                <c:pt idx="118">
                  <c:v>-36</c:v>
                </c:pt>
                <c:pt idx="119">
                  <c:v>-21</c:v>
                </c:pt>
                <c:pt idx="120">
                  <c:v>-21</c:v>
                </c:pt>
                <c:pt idx="121">
                  <c:v>-21</c:v>
                </c:pt>
                <c:pt idx="122">
                  <c:v>-21</c:v>
                </c:pt>
                <c:pt idx="123">
                  <c:v>-13</c:v>
                </c:pt>
                <c:pt idx="124">
                  <c:v>-13</c:v>
                </c:pt>
                <c:pt idx="125">
                  <c:v>-9</c:v>
                </c:pt>
                <c:pt idx="126">
                  <c:v>-9</c:v>
                </c:pt>
                <c:pt idx="127">
                  <c:v>-9</c:v>
                </c:pt>
                <c:pt idx="128">
                  <c:v>-9</c:v>
                </c:pt>
                <c:pt idx="129">
                  <c:v>-12</c:v>
                </c:pt>
                <c:pt idx="130">
                  <c:v>-12</c:v>
                </c:pt>
                <c:pt idx="131">
                  <c:v>-12</c:v>
                </c:pt>
                <c:pt idx="132">
                  <c:v>-17</c:v>
                </c:pt>
                <c:pt idx="133">
                  <c:v>-17</c:v>
                </c:pt>
                <c:pt idx="134">
                  <c:v>-13</c:v>
                </c:pt>
                <c:pt idx="135">
                  <c:v>-18</c:v>
                </c:pt>
                <c:pt idx="136">
                  <c:v>-18</c:v>
                </c:pt>
                <c:pt idx="137">
                  <c:v>-23</c:v>
                </c:pt>
                <c:pt idx="138">
                  <c:v>-33</c:v>
                </c:pt>
                <c:pt idx="139">
                  <c:v>-38</c:v>
                </c:pt>
                <c:pt idx="140">
                  <c:v>-43</c:v>
                </c:pt>
                <c:pt idx="141">
                  <c:v>-43</c:v>
                </c:pt>
                <c:pt idx="142">
                  <c:v>-48</c:v>
                </c:pt>
                <c:pt idx="143">
                  <c:v>-48</c:v>
                </c:pt>
                <c:pt idx="144">
                  <c:v>-53</c:v>
                </c:pt>
                <c:pt idx="145">
                  <c:v>-53</c:v>
                </c:pt>
                <c:pt idx="146">
                  <c:v>-53</c:v>
                </c:pt>
                <c:pt idx="147">
                  <c:v>-44</c:v>
                </c:pt>
                <c:pt idx="148">
                  <c:v>-56</c:v>
                </c:pt>
                <c:pt idx="149">
                  <c:v>-49</c:v>
                </c:pt>
                <c:pt idx="150">
                  <c:v>-49</c:v>
                </c:pt>
                <c:pt idx="151">
                  <c:v>-54</c:v>
                </c:pt>
                <c:pt idx="152">
                  <c:v>-54</c:v>
                </c:pt>
                <c:pt idx="153">
                  <c:v>-54</c:v>
                </c:pt>
                <c:pt idx="154">
                  <c:v>-54</c:v>
                </c:pt>
                <c:pt idx="155">
                  <c:v>-54</c:v>
                </c:pt>
                <c:pt idx="156">
                  <c:v>-64</c:v>
                </c:pt>
                <c:pt idx="157">
                  <c:v>-64</c:v>
                </c:pt>
                <c:pt idx="158">
                  <c:v>-64</c:v>
                </c:pt>
                <c:pt idx="159">
                  <c:v>-64</c:v>
                </c:pt>
                <c:pt idx="160">
                  <c:v>-70</c:v>
                </c:pt>
                <c:pt idx="161">
                  <c:v>-70</c:v>
                </c:pt>
                <c:pt idx="162">
                  <c:v>-80</c:v>
                </c:pt>
                <c:pt idx="163">
                  <c:v>-80</c:v>
                </c:pt>
                <c:pt idx="164">
                  <c:v>-80</c:v>
                </c:pt>
                <c:pt idx="165">
                  <c:v>-85</c:v>
                </c:pt>
                <c:pt idx="166">
                  <c:v>-85</c:v>
                </c:pt>
                <c:pt idx="167">
                  <c:v>-85</c:v>
                </c:pt>
                <c:pt idx="168">
                  <c:v>-85</c:v>
                </c:pt>
                <c:pt idx="169">
                  <c:v>-85</c:v>
                </c:pt>
                <c:pt idx="170">
                  <c:v>-85</c:v>
                </c:pt>
                <c:pt idx="171">
                  <c:v>-85</c:v>
                </c:pt>
                <c:pt idx="172">
                  <c:v>-86</c:v>
                </c:pt>
                <c:pt idx="173">
                  <c:v>-86</c:v>
                </c:pt>
                <c:pt idx="174">
                  <c:v>-86</c:v>
                </c:pt>
                <c:pt idx="175">
                  <c:v>-86</c:v>
                </c:pt>
                <c:pt idx="176">
                  <c:v>-86</c:v>
                </c:pt>
                <c:pt idx="177">
                  <c:v>-86</c:v>
                </c:pt>
                <c:pt idx="178">
                  <c:v>-86</c:v>
                </c:pt>
                <c:pt idx="179">
                  <c:v>-86</c:v>
                </c:pt>
                <c:pt idx="180">
                  <c:v>-86</c:v>
                </c:pt>
                <c:pt idx="181">
                  <c:v>-86</c:v>
                </c:pt>
                <c:pt idx="182">
                  <c:v>-86</c:v>
                </c:pt>
                <c:pt idx="183">
                  <c:v>-86</c:v>
                </c:pt>
                <c:pt idx="184">
                  <c:v>-86</c:v>
                </c:pt>
                <c:pt idx="185">
                  <c:v>-84</c:v>
                </c:pt>
                <c:pt idx="186">
                  <c:v>-84</c:v>
                </c:pt>
                <c:pt idx="187">
                  <c:v>-84</c:v>
                </c:pt>
                <c:pt idx="188">
                  <c:v>-84</c:v>
                </c:pt>
                <c:pt idx="189">
                  <c:v>-84</c:v>
                </c:pt>
                <c:pt idx="190">
                  <c:v>-79</c:v>
                </c:pt>
                <c:pt idx="191">
                  <c:v>-79</c:v>
                </c:pt>
                <c:pt idx="192">
                  <c:v>-79</c:v>
                </c:pt>
                <c:pt idx="193">
                  <c:v>-79</c:v>
                </c:pt>
                <c:pt idx="194">
                  <c:v>-79</c:v>
                </c:pt>
                <c:pt idx="195">
                  <c:v>-74</c:v>
                </c:pt>
                <c:pt idx="196">
                  <c:v>-74</c:v>
                </c:pt>
                <c:pt idx="197">
                  <c:v>-74</c:v>
                </c:pt>
                <c:pt idx="198">
                  <c:v>-74</c:v>
                </c:pt>
                <c:pt idx="199">
                  <c:v>-74</c:v>
                </c:pt>
                <c:pt idx="200">
                  <c:v>-74</c:v>
                </c:pt>
                <c:pt idx="201">
                  <c:v>-74</c:v>
                </c:pt>
                <c:pt idx="202">
                  <c:v>-74</c:v>
                </c:pt>
                <c:pt idx="203">
                  <c:v>-74</c:v>
                </c:pt>
                <c:pt idx="204">
                  <c:v>-72</c:v>
                </c:pt>
                <c:pt idx="205">
                  <c:v>-62</c:v>
                </c:pt>
                <c:pt idx="206">
                  <c:v>-62</c:v>
                </c:pt>
                <c:pt idx="207">
                  <c:v>-62</c:v>
                </c:pt>
                <c:pt idx="208">
                  <c:v>-62</c:v>
                </c:pt>
                <c:pt idx="209">
                  <c:v>-62</c:v>
                </c:pt>
                <c:pt idx="210">
                  <c:v>-62</c:v>
                </c:pt>
                <c:pt idx="211">
                  <c:v>-57</c:v>
                </c:pt>
                <c:pt idx="212">
                  <c:v>-57</c:v>
                </c:pt>
                <c:pt idx="213">
                  <c:v>-57</c:v>
                </c:pt>
                <c:pt idx="214">
                  <c:v>-37</c:v>
                </c:pt>
                <c:pt idx="215">
                  <c:v>-37</c:v>
                </c:pt>
                <c:pt idx="216">
                  <c:v>-37</c:v>
                </c:pt>
                <c:pt idx="217">
                  <c:v>-37</c:v>
                </c:pt>
                <c:pt idx="218">
                  <c:v>-32</c:v>
                </c:pt>
                <c:pt idx="219">
                  <c:v>-32</c:v>
                </c:pt>
                <c:pt idx="220">
                  <c:v>-22</c:v>
                </c:pt>
                <c:pt idx="221">
                  <c:v>-22</c:v>
                </c:pt>
                <c:pt idx="222">
                  <c:v>-19</c:v>
                </c:pt>
                <c:pt idx="223">
                  <c:v>1</c:v>
                </c:pt>
                <c:pt idx="224">
                  <c:v>1</c:v>
                </c:pt>
                <c:pt idx="225">
                  <c:v>1</c:v>
                </c:pt>
                <c:pt idx="226">
                  <c:v>2</c:v>
                </c:pt>
                <c:pt idx="227">
                  <c:v>2</c:v>
                </c:pt>
                <c:pt idx="228">
                  <c:v>2</c:v>
                </c:pt>
                <c:pt idx="229">
                  <c:v>4</c:v>
                </c:pt>
                <c:pt idx="230">
                  <c:v>4</c:v>
                </c:pt>
                <c:pt idx="231">
                  <c:v>4</c:v>
                </c:pt>
                <c:pt idx="232">
                  <c:v>4</c:v>
                </c:pt>
                <c:pt idx="233">
                  <c:v>4</c:v>
                </c:pt>
                <c:pt idx="234">
                  <c:v>4</c:v>
                </c:pt>
                <c:pt idx="235">
                  <c:v>4</c:v>
                </c:pt>
                <c:pt idx="236">
                  <c:v>4</c:v>
                </c:pt>
                <c:pt idx="237">
                  <c:v>4</c:v>
                </c:pt>
                <c:pt idx="238">
                  <c:v>4</c:v>
                </c:pt>
                <c:pt idx="239">
                  <c:v>4</c:v>
                </c:pt>
                <c:pt idx="240">
                  <c:v>-11</c:v>
                </c:pt>
                <c:pt idx="241">
                  <c:v>-16</c:v>
                </c:pt>
                <c:pt idx="242">
                  <c:v>-26</c:v>
                </c:pt>
                <c:pt idx="243">
                  <c:v>-26</c:v>
                </c:pt>
                <c:pt idx="244">
                  <c:v>-26</c:v>
                </c:pt>
                <c:pt idx="245">
                  <c:v>-26</c:v>
                </c:pt>
                <c:pt idx="246">
                  <c:v>-36</c:v>
                </c:pt>
                <c:pt idx="247">
                  <c:v>-48</c:v>
                </c:pt>
                <c:pt idx="248">
                  <c:v>-48</c:v>
                </c:pt>
                <c:pt idx="249">
                  <c:v>-48</c:v>
                </c:pt>
                <c:pt idx="250">
                  <c:v>-43</c:v>
                </c:pt>
                <c:pt idx="251">
                  <c:v>-51</c:v>
                </c:pt>
                <c:pt idx="252">
                  <c:v>-51</c:v>
                </c:pt>
                <c:pt idx="253">
                  <c:v>-51</c:v>
                </c:pt>
                <c:pt idx="254">
                  <c:v>-51</c:v>
                </c:pt>
                <c:pt idx="255">
                  <c:v>-46</c:v>
                </c:pt>
                <c:pt idx="256">
                  <c:v>-48</c:v>
                </c:pt>
                <c:pt idx="257">
                  <c:v>-48</c:v>
                </c:pt>
                <c:pt idx="258">
                  <c:v>-48</c:v>
                </c:pt>
                <c:pt idx="259">
                  <c:v>-38</c:v>
                </c:pt>
                <c:pt idx="260">
                  <c:v>-42</c:v>
                </c:pt>
                <c:pt idx="261">
                  <c:v>-42</c:v>
                </c:pt>
                <c:pt idx="262">
                  <c:v>-46</c:v>
                </c:pt>
                <c:pt idx="263">
                  <c:v>-41</c:v>
                </c:pt>
                <c:pt idx="264">
                  <c:v>-41</c:v>
                </c:pt>
                <c:pt idx="265">
                  <c:v>-41</c:v>
                </c:pt>
                <c:pt idx="266">
                  <c:v>-41</c:v>
                </c:pt>
                <c:pt idx="267">
                  <c:v>-41</c:v>
                </c:pt>
                <c:pt idx="268">
                  <c:v>-41</c:v>
                </c:pt>
                <c:pt idx="269">
                  <c:v>-41</c:v>
                </c:pt>
                <c:pt idx="270">
                  <c:v>-41</c:v>
                </c:pt>
                <c:pt idx="271">
                  <c:v>-41</c:v>
                </c:pt>
                <c:pt idx="272">
                  <c:v>-37</c:v>
                </c:pt>
                <c:pt idx="273">
                  <c:v>-31</c:v>
                </c:pt>
                <c:pt idx="274">
                  <c:v>-31</c:v>
                </c:pt>
                <c:pt idx="275">
                  <c:v>-25</c:v>
                </c:pt>
                <c:pt idx="276">
                  <c:v>-25</c:v>
                </c:pt>
                <c:pt idx="277">
                  <c:v>-15</c:v>
                </c:pt>
                <c:pt idx="278">
                  <c:v>-15</c:v>
                </c:pt>
                <c:pt idx="279">
                  <c:v>-8</c:v>
                </c:pt>
                <c:pt idx="280">
                  <c:v>-7</c:v>
                </c:pt>
                <c:pt idx="281">
                  <c:v>-7</c:v>
                </c:pt>
                <c:pt idx="282">
                  <c:v>-7</c:v>
                </c:pt>
                <c:pt idx="283">
                  <c:v>1</c:v>
                </c:pt>
                <c:pt idx="284">
                  <c:v>3</c:v>
                </c:pt>
                <c:pt idx="285">
                  <c:v>3</c:v>
                </c:pt>
                <c:pt idx="286">
                  <c:v>3</c:v>
                </c:pt>
                <c:pt idx="287">
                  <c:v>7</c:v>
                </c:pt>
                <c:pt idx="288">
                  <c:v>7</c:v>
                </c:pt>
                <c:pt idx="289">
                  <c:v>1</c:v>
                </c:pt>
                <c:pt idx="290">
                  <c:v>1</c:v>
                </c:pt>
                <c:pt idx="291">
                  <c:v>1</c:v>
                </c:pt>
                <c:pt idx="292">
                  <c:v>-4</c:v>
                </c:pt>
                <c:pt idx="293">
                  <c:v>-14</c:v>
                </c:pt>
                <c:pt idx="294">
                  <c:v>-14</c:v>
                </c:pt>
                <c:pt idx="295">
                  <c:v>-12</c:v>
                </c:pt>
                <c:pt idx="296">
                  <c:v>-12</c:v>
                </c:pt>
                <c:pt idx="297">
                  <c:v>-16</c:v>
                </c:pt>
                <c:pt idx="298">
                  <c:v>-21</c:v>
                </c:pt>
                <c:pt idx="299">
                  <c:v>-26</c:v>
                </c:pt>
                <c:pt idx="300">
                  <c:v>-26</c:v>
                </c:pt>
                <c:pt idx="301">
                  <c:v>-26</c:v>
                </c:pt>
                <c:pt idx="302">
                  <c:v>-26</c:v>
                </c:pt>
                <c:pt idx="303">
                  <c:v>-26</c:v>
                </c:pt>
                <c:pt idx="304">
                  <c:v>-26</c:v>
                </c:pt>
                <c:pt idx="305">
                  <c:v>-29</c:v>
                </c:pt>
                <c:pt idx="306">
                  <c:v>-29</c:v>
                </c:pt>
                <c:pt idx="307">
                  <c:v>-29</c:v>
                </c:pt>
                <c:pt idx="308">
                  <c:v>-29</c:v>
                </c:pt>
                <c:pt idx="309">
                  <c:v>-29</c:v>
                </c:pt>
                <c:pt idx="310">
                  <c:v>-29</c:v>
                </c:pt>
                <c:pt idx="311">
                  <c:v>-27</c:v>
                </c:pt>
                <c:pt idx="312">
                  <c:v>-27</c:v>
                </c:pt>
                <c:pt idx="313">
                  <c:v>-27</c:v>
                </c:pt>
                <c:pt idx="314">
                  <c:v>-22</c:v>
                </c:pt>
                <c:pt idx="315">
                  <c:v>-22</c:v>
                </c:pt>
                <c:pt idx="316">
                  <c:v>-22</c:v>
                </c:pt>
                <c:pt idx="317">
                  <c:v>-22</c:v>
                </c:pt>
                <c:pt idx="318">
                  <c:v>-22</c:v>
                </c:pt>
                <c:pt idx="319">
                  <c:v>-22</c:v>
                </c:pt>
                <c:pt idx="320">
                  <c:v>-17</c:v>
                </c:pt>
                <c:pt idx="321">
                  <c:v>-17</c:v>
                </c:pt>
                <c:pt idx="322">
                  <c:v>-25</c:v>
                </c:pt>
                <c:pt idx="323">
                  <c:v>-20</c:v>
                </c:pt>
                <c:pt idx="324">
                  <c:v>-20</c:v>
                </c:pt>
                <c:pt idx="325">
                  <c:v>-20</c:v>
                </c:pt>
                <c:pt idx="326">
                  <c:v>-10</c:v>
                </c:pt>
                <c:pt idx="327">
                  <c:v>-10</c:v>
                </c:pt>
                <c:pt idx="328">
                  <c:v>-10</c:v>
                </c:pt>
                <c:pt idx="329">
                  <c:v>-5</c:v>
                </c:pt>
                <c:pt idx="330">
                  <c:v>-5</c:v>
                </c:pt>
                <c:pt idx="331">
                  <c:v>-5</c:v>
                </c:pt>
                <c:pt idx="332">
                  <c:v>-5</c:v>
                </c:pt>
                <c:pt idx="333">
                  <c:v>-5</c:v>
                </c:pt>
                <c:pt idx="334">
                  <c:v>-5</c:v>
                </c:pt>
                <c:pt idx="335">
                  <c:v>-1</c:v>
                </c:pt>
                <c:pt idx="336">
                  <c:v>-11</c:v>
                </c:pt>
                <c:pt idx="337">
                  <c:v>-16</c:v>
                </c:pt>
                <c:pt idx="338">
                  <c:v>-16</c:v>
                </c:pt>
                <c:pt idx="339">
                  <c:v>-17</c:v>
                </c:pt>
                <c:pt idx="340">
                  <c:v>-17</c:v>
                </c:pt>
                <c:pt idx="341">
                  <c:v>-17</c:v>
                </c:pt>
                <c:pt idx="342">
                  <c:v>-17</c:v>
                </c:pt>
                <c:pt idx="343">
                  <c:v>-24</c:v>
                </c:pt>
                <c:pt idx="344">
                  <c:v>-20</c:v>
                </c:pt>
                <c:pt idx="345">
                  <c:v>-30</c:v>
                </c:pt>
                <c:pt idx="346">
                  <c:v>-30</c:v>
                </c:pt>
                <c:pt idx="347">
                  <c:v>-30</c:v>
                </c:pt>
                <c:pt idx="348">
                  <c:v>-30</c:v>
                </c:pt>
                <c:pt idx="349">
                  <c:v>-30</c:v>
                </c:pt>
                <c:pt idx="350">
                  <c:v>-30</c:v>
                </c:pt>
                <c:pt idx="351">
                  <c:v>-30</c:v>
                </c:pt>
                <c:pt idx="352">
                  <c:v>-30</c:v>
                </c:pt>
                <c:pt idx="353">
                  <c:v>-30</c:v>
                </c:pt>
                <c:pt idx="354">
                  <c:v>-30</c:v>
                </c:pt>
                <c:pt idx="355">
                  <c:v>-35</c:v>
                </c:pt>
                <c:pt idx="356">
                  <c:v>-35</c:v>
                </c:pt>
                <c:pt idx="357">
                  <c:v>-40</c:v>
                </c:pt>
                <c:pt idx="358">
                  <c:v>-40</c:v>
                </c:pt>
                <c:pt idx="359">
                  <c:v>-36</c:v>
                </c:pt>
                <c:pt idx="360">
                  <c:v>-36</c:v>
                </c:pt>
                <c:pt idx="361">
                  <c:v>-38</c:v>
                </c:pt>
                <c:pt idx="362">
                  <c:v>-43</c:v>
                </c:pt>
                <c:pt idx="363">
                  <c:v>-48</c:v>
                </c:pt>
                <c:pt idx="364">
                  <c:v>-48</c:v>
                </c:pt>
                <c:pt idx="365">
                  <c:v>-53</c:v>
                </c:pt>
                <c:pt idx="366">
                  <c:v>-64</c:v>
                </c:pt>
                <c:pt idx="367">
                  <c:v>-64</c:v>
                </c:pt>
                <c:pt idx="368">
                  <c:v>-64</c:v>
                </c:pt>
                <c:pt idx="369">
                  <c:v>-64</c:v>
                </c:pt>
                <c:pt idx="370">
                  <c:v>-69</c:v>
                </c:pt>
                <c:pt idx="371">
                  <c:v>-69</c:v>
                </c:pt>
                <c:pt idx="372">
                  <c:v>-70</c:v>
                </c:pt>
                <c:pt idx="373">
                  <c:v>-70</c:v>
                </c:pt>
                <c:pt idx="374">
                  <c:v>-70</c:v>
                </c:pt>
                <c:pt idx="375">
                  <c:v>-70</c:v>
                </c:pt>
                <c:pt idx="376">
                  <c:v>-70</c:v>
                </c:pt>
                <c:pt idx="377">
                  <c:v>-60</c:v>
                </c:pt>
                <c:pt idx="378">
                  <c:v>-60</c:v>
                </c:pt>
                <c:pt idx="379">
                  <c:v>-52</c:v>
                </c:pt>
                <c:pt idx="380">
                  <c:v>-47</c:v>
                </c:pt>
                <c:pt idx="381">
                  <c:v>-47</c:v>
                </c:pt>
                <c:pt idx="382">
                  <c:v>-52</c:v>
                </c:pt>
                <c:pt idx="383">
                  <c:v>-52</c:v>
                </c:pt>
                <c:pt idx="384">
                  <c:v>-52</c:v>
                </c:pt>
                <c:pt idx="385">
                  <c:v>-47</c:v>
                </c:pt>
                <c:pt idx="386">
                  <c:v>-47</c:v>
                </c:pt>
                <c:pt idx="387">
                  <c:v>-40</c:v>
                </c:pt>
                <c:pt idx="388">
                  <c:v>-40</c:v>
                </c:pt>
                <c:pt idx="389">
                  <c:v>-35</c:v>
                </c:pt>
                <c:pt idx="390">
                  <c:v>-39</c:v>
                </c:pt>
                <c:pt idx="391">
                  <c:v>-36</c:v>
                </c:pt>
                <c:pt idx="392">
                  <c:v>-36</c:v>
                </c:pt>
                <c:pt idx="393">
                  <c:v>-36</c:v>
                </c:pt>
                <c:pt idx="394">
                  <c:v>-36</c:v>
                </c:pt>
                <c:pt idx="395">
                  <c:v>-36</c:v>
                </c:pt>
                <c:pt idx="396">
                  <c:v>-36</c:v>
                </c:pt>
                <c:pt idx="397">
                  <c:v>-41</c:v>
                </c:pt>
                <c:pt idx="398">
                  <c:v>-45</c:v>
                </c:pt>
                <c:pt idx="399">
                  <c:v>-46</c:v>
                </c:pt>
                <c:pt idx="400">
                  <c:v>-46</c:v>
                </c:pt>
                <c:pt idx="401">
                  <c:v>-46</c:v>
                </c:pt>
                <c:pt idx="402">
                  <c:v>-56</c:v>
                </c:pt>
                <c:pt idx="403">
                  <c:v>-52</c:v>
                </c:pt>
                <c:pt idx="404">
                  <c:v>-48</c:v>
                </c:pt>
                <c:pt idx="405">
                  <c:v>-48</c:v>
                </c:pt>
                <c:pt idx="406">
                  <c:v>-48</c:v>
                </c:pt>
                <c:pt idx="407">
                  <c:v>-48</c:v>
                </c:pt>
                <c:pt idx="408">
                  <c:v>-48</c:v>
                </c:pt>
                <c:pt idx="409">
                  <c:v>-48</c:v>
                </c:pt>
                <c:pt idx="410">
                  <c:v>-48</c:v>
                </c:pt>
                <c:pt idx="411">
                  <c:v>-48</c:v>
                </c:pt>
                <c:pt idx="412">
                  <c:v>-47</c:v>
                </c:pt>
                <c:pt idx="413">
                  <c:v>-47</c:v>
                </c:pt>
                <c:pt idx="414">
                  <c:v>-47</c:v>
                </c:pt>
                <c:pt idx="415">
                  <c:v>-47</c:v>
                </c:pt>
                <c:pt idx="416">
                  <c:v>-46</c:v>
                </c:pt>
                <c:pt idx="417">
                  <c:v>-46</c:v>
                </c:pt>
                <c:pt idx="418">
                  <c:v>-46</c:v>
                </c:pt>
                <c:pt idx="419">
                  <c:v>-46</c:v>
                </c:pt>
                <c:pt idx="420">
                  <c:v>-46</c:v>
                </c:pt>
                <c:pt idx="421">
                  <c:v>-46</c:v>
                </c:pt>
                <c:pt idx="422">
                  <c:v>-49</c:v>
                </c:pt>
                <c:pt idx="423">
                  <c:v>-49</c:v>
                </c:pt>
                <c:pt idx="424">
                  <c:v>-49</c:v>
                </c:pt>
                <c:pt idx="425">
                  <c:v>-54</c:v>
                </c:pt>
                <c:pt idx="426">
                  <c:v>-48</c:v>
                </c:pt>
                <c:pt idx="427">
                  <c:v>-48</c:v>
                </c:pt>
                <c:pt idx="428">
                  <c:v>-51</c:v>
                </c:pt>
                <c:pt idx="429">
                  <c:v>-51</c:v>
                </c:pt>
                <c:pt idx="430">
                  <c:v>-56</c:v>
                </c:pt>
                <c:pt idx="431">
                  <c:v>-55</c:v>
                </c:pt>
                <c:pt idx="432">
                  <c:v>-55</c:v>
                </c:pt>
                <c:pt idx="433">
                  <c:v>-50</c:v>
                </c:pt>
                <c:pt idx="434">
                  <c:v>-50</c:v>
                </c:pt>
                <c:pt idx="435">
                  <c:v>-50</c:v>
                </c:pt>
                <c:pt idx="436">
                  <c:v>-47</c:v>
                </c:pt>
                <c:pt idx="437">
                  <c:v>-47</c:v>
                </c:pt>
                <c:pt idx="438">
                  <c:v>-48</c:v>
                </c:pt>
                <c:pt idx="439">
                  <c:v>-52</c:v>
                </c:pt>
                <c:pt idx="440">
                  <c:v>-52</c:v>
                </c:pt>
                <c:pt idx="441">
                  <c:v>-57</c:v>
                </c:pt>
                <c:pt idx="442">
                  <c:v>-57</c:v>
                </c:pt>
                <c:pt idx="443">
                  <c:v>-91</c:v>
                </c:pt>
                <c:pt idx="444">
                  <c:v>-91</c:v>
                </c:pt>
                <c:pt idx="445">
                  <c:v>-112</c:v>
                </c:pt>
                <c:pt idx="446">
                  <c:v>-115</c:v>
                </c:pt>
                <c:pt idx="447">
                  <c:v>-118</c:v>
                </c:pt>
                <c:pt idx="448">
                  <c:v>-131</c:v>
                </c:pt>
                <c:pt idx="449">
                  <c:v>-131</c:v>
                </c:pt>
                <c:pt idx="450">
                  <c:v>-126</c:v>
                </c:pt>
                <c:pt idx="451">
                  <c:v>-121</c:v>
                </c:pt>
                <c:pt idx="452">
                  <c:v>-121</c:v>
                </c:pt>
                <c:pt idx="453">
                  <c:v>-110</c:v>
                </c:pt>
                <c:pt idx="454">
                  <c:v>-110</c:v>
                </c:pt>
                <c:pt idx="455">
                  <c:v>-94</c:v>
                </c:pt>
                <c:pt idx="456">
                  <c:v>-107</c:v>
                </c:pt>
                <c:pt idx="457">
                  <c:v>-111</c:v>
                </c:pt>
                <c:pt idx="458">
                  <c:v>-110</c:v>
                </c:pt>
                <c:pt idx="459">
                  <c:v>-115</c:v>
                </c:pt>
                <c:pt idx="460">
                  <c:v>-117</c:v>
                </c:pt>
                <c:pt idx="461">
                  <c:v>-117</c:v>
                </c:pt>
                <c:pt idx="462">
                  <c:v>-97</c:v>
                </c:pt>
                <c:pt idx="463">
                  <c:v>-97</c:v>
                </c:pt>
                <c:pt idx="464">
                  <c:v>-77</c:v>
                </c:pt>
                <c:pt idx="465">
                  <c:v>-93</c:v>
                </c:pt>
                <c:pt idx="466">
                  <c:v>-82</c:v>
                </c:pt>
                <c:pt idx="467">
                  <c:v>-86</c:v>
                </c:pt>
                <c:pt idx="468">
                  <c:v>-76</c:v>
                </c:pt>
                <c:pt idx="469">
                  <c:v>-76</c:v>
                </c:pt>
                <c:pt idx="470">
                  <c:v>-76</c:v>
                </c:pt>
                <c:pt idx="471">
                  <c:v>-56</c:v>
                </c:pt>
                <c:pt idx="472">
                  <c:v>-78</c:v>
                </c:pt>
                <c:pt idx="473">
                  <c:v>-78</c:v>
                </c:pt>
                <c:pt idx="474">
                  <c:v>-75</c:v>
                </c:pt>
                <c:pt idx="475">
                  <c:v>-65</c:v>
                </c:pt>
                <c:pt idx="476">
                  <c:v>-45</c:v>
                </c:pt>
                <c:pt idx="477">
                  <c:v>-46</c:v>
                </c:pt>
                <c:pt idx="478">
                  <c:v>-25</c:v>
                </c:pt>
                <c:pt idx="479">
                  <c:v>-20</c:v>
                </c:pt>
                <c:pt idx="480">
                  <c:v>-18</c:v>
                </c:pt>
                <c:pt idx="481">
                  <c:v>-41</c:v>
                </c:pt>
                <c:pt idx="482">
                  <c:v>-31</c:v>
                </c:pt>
                <c:pt idx="483">
                  <c:v>-31</c:v>
                </c:pt>
                <c:pt idx="484">
                  <c:v>-57</c:v>
                </c:pt>
                <c:pt idx="485">
                  <c:v>-57</c:v>
                </c:pt>
                <c:pt idx="486">
                  <c:v>-53</c:v>
                </c:pt>
                <c:pt idx="487">
                  <c:v>-54</c:v>
                </c:pt>
                <c:pt idx="488">
                  <c:v>-54</c:v>
                </c:pt>
                <c:pt idx="489">
                  <c:v>-52</c:v>
                </c:pt>
                <c:pt idx="490">
                  <c:v>-37</c:v>
                </c:pt>
                <c:pt idx="491">
                  <c:v>-27</c:v>
                </c:pt>
                <c:pt idx="492">
                  <c:v>-43</c:v>
                </c:pt>
                <c:pt idx="493">
                  <c:v>-33</c:v>
                </c:pt>
                <c:pt idx="494">
                  <c:v>-33</c:v>
                </c:pt>
                <c:pt idx="495">
                  <c:v>-33</c:v>
                </c:pt>
                <c:pt idx="496">
                  <c:v>-33</c:v>
                </c:pt>
                <c:pt idx="497">
                  <c:v>-33</c:v>
                </c:pt>
                <c:pt idx="498">
                  <c:v>-33</c:v>
                </c:pt>
                <c:pt idx="499">
                  <c:v>-27</c:v>
                </c:pt>
                <c:pt idx="500">
                  <c:v>-24</c:v>
                </c:pt>
                <c:pt idx="501">
                  <c:v>-19</c:v>
                </c:pt>
                <c:pt idx="502">
                  <c:v>-19</c:v>
                </c:pt>
                <c:pt idx="503">
                  <c:v>-14</c:v>
                </c:pt>
                <c:pt idx="504">
                  <c:v>-11</c:v>
                </c:pt>
                <c:pt idx="505">
                  <c:v>-6</c:v>
                </c:pt>
                <c:pt idx="506">
                  <c:v>-6</c:v>
                </c:pt>
                <c:pt idx="507">
                  <c:v>-4</c:v>
                </c:pt>
                <c:pt idx="508">
                  <c:v>-1</c:v>
                </c:pt>
                <c:pt idx="509">
                  <c:v>-1</c:v>
                </c:pt>
                <c:pt idx="510">
                  <c:v>-2</c:v>
                </c:pt>
                <c:pt idx="511">
                  <c:v>-2</c:v>
                </c:pt>
                <c:pt idx="512">
                  <c:v>-7</c:v>
                </c:pt>
                <c:pt idx="513">
                  <c:v>-16</c:v>
                </c:pt>
                <c:pt idx="514">
                  <c:v>-12</c:v>
                </c:pt>
                <c:pt idx="515">
                  <c:v>-12</c:v>
                </c:pt>
                <c:pt idx="516">
                  <c:v>1</c:v>
                </c:pt>
                <c:pt idx="517">
                  <c:v>4</c:v>
                </c:pt>
                <c:pt idx="518">
                  <c:v>4</c:v>
                </c:pt>
                <c:pt idx="519">
                  <c:v>3</c:v>
                </c:pt>
                <c:pt idx="520">
                  <c:v>18</c:v>
                </c:pt>
                <c:pt idx="521">
                  <c:v>19</c:v>
                </c:pt>
                <c:pt idx="522">
                  <c:v>19</c:v>
                </c:pt>
                <c:pt idx="523">
                  <c:v>19</c:v>
                </c:pt>
                <c:pt idx="524">
                  <c:v>28</c:v>
                </c:pt>
                <c:pt idx="525">
                  <c:v>27</c:v>
                </c:pt>
                <c:pt idx="526">
                  <c:v>17</c:v>
                </c:pt>
                <c:pt idx="527">
                  <c:v>4</c:v>
                </c:pt>
                <c:pt idx="528">
                  <c:v>41</c:v>
                </c:pt>
                <c:pt idx="529">
                  <c:v>34</c:v>
                </c:pt>
                <c:pt idx="530">
                  <c:v>24</c:v>
                </c:pt>
                <c:pt idx="531">
                  <c:v>9</c:v>
                </c:pt>
                <c:pt idx="532">
                  <c:v>9</c:v>
                </c:pt>
                <c:pt idx="533">
                  <c:v>-4</c:v>
                </c:pt>
                <c:pt idx="534">
                  <c:v>-2</c:v>
                </c:pt>
                <c:pt idx="535">
                  <c:v>-2</c:v>
                </c:pt>
                <c:pt idx="536">
                  <c:v>-2</c:v>
                </c:pt>
                <c:pt idx="537">
                  <c:v>4</c:v>
                </c:pt>
                <c:pt idx="538">
                  <c:v>4</c:v>
                </c:pt>
                <c:pt idx="539">
                  <c:v>4</c:v>
                </c:pt>
                <c:pt idx="540">
                  <c:v>4</c:v>
                </c:pt>
                <c:pt idx="541">
                  <c:v>0</c:v>
                </c:pt>
                <c:pt idx="542">
                  <c:v>3</c:v>
                </c:pt>
                <c:pt idx="543">
                  <c:v>-3</c:v>
                </c:pt>
                <c:pt idx="544">
                  <c:v>-1</c:v>
                </c:pt>
                <c:pt idx="545">
                  <c:v>3</c:v>
                </c:pt>
                <c:pt idx="546">
                  <c:v>-7</c:v>
                </c:pt>
                <c:pt idx="547">
                  <c:v>-27</c:v>
                </c:pt>
                <c:pt idx="548">
                  <c:v>-40</c:v>
                </c:pt>
                <c:pt idx="549">
                  <c:v>-44</c:v>
                </c:pt>
                <c:pt idx="550">
                  <c:v>-57</c:v>
                </c:pt>
                <c:pt idx="551">
                  <c:v>-49</c:v>
                </c:pt>
                <c:pt idx="552">
                  <c:v>-51</c:v>
                </c:pt>
                <c:pt idx="553">
                  <c:v>-51</c:v>
                </c:pt>
                <c:pt idx="554">
                  <c:v>-46</c:v>
                </c:pt>
                <c:pt idx="555">
                  <c:v>-46</c:v>
                </c:pt>
                <c:pt idx="556">
                  <c:v>-46</c:v>
                </c:pt>
                <c:pt idx="557">
                  <c:v>-35</c:v>
                </c:pt>
                <c:pt idx="558">
                  <c:v>-26</c:v>
                </c:pt>
                <c:pt idx="559">
                  <c:v>-26</c:v>
                </c:pt>
                <c:pt idx="560">
                  <c:v>-26</c:v>
                </c:pt>
                <c:pt idx="561">
                  <c:v>-13</c:v>
                </c:pt>
                <c:pt idx="562">
                  <c:v>-16</c:v>
                </c:pt>
                <c:pt idx="563">
                  <c:v>-17</c:v>
                </c:pt>
                <c:pt idx="564">
                  <c:v>-16</c:v>
                </c:pt>
                <c:pt idx="565">
                  <c:v>-27</c:v>
                </c:pt>
                <c:pt idx="566">
                  <c:v>-27</c:v>
                </c:pt>
                <c:pt idx="567">
                  <c:v>-49</c:v>
                </c:pt>
                <c:pt idx="568">
                  <c:v>-47</c:v>
                </c:pt>
                <c:pt idx="569">
                  <c:v>-47</c:v>
                </c:pt>
                <c:pt idx="570">
                  <c:v>-42</c:v>
                </c:pt>
                <c:pt idx="571">
                  <c:v>-41</c:v>
                </c:pt>
                <c:pt idx="572">
                  <c:v>-38</c:v>
                </c:pt>
                <c:pt idx="573">
                  <c:v>-40</c:v>
                </c:pt>
                <c:pt idx="574">
                  <c:v>-40</c:v>
                </c:pt>
                <c:pt idx="575">
                  <c:v>-40</c:v>
                </c:pt>
                <c:pt idx="576">
                  <c:v>-40</c:v>
                </c:pt>
                <c:pt idx="577">
                  <c:v>-40</c:v>
                </c:pt>
                <c:pt idx="578">
                  <c:v>-40</c:v>
                </c:pt>
                <c:pt idx="579">
                  <c:v>-39</c:v>
                </c:pt>
                <c:pt idx="580">
                  <c:v>-37</c:v>
                </c:pt>
                <c:pt idx="581">
                  <c:v>-17</c:v>
                </c:pt>
                <c:pt idx="582">
                  <c:v>-16</c:v>
                </c:pt>
                <c:pt idx="583">
                  <c:v>-18</c:v>
                </c:pt>
                <c:pt idx="584">
                  <c:v>-18</c:v>
                </c:pt>
                <c:pt idx="585">
                  <c:v>-16</c:v>
                </c:pt>
                <c:pt idx="586">
                  <c:v>-13</c:v>
                </c:pt>
                <c:pt idx="587">
                  <c:v>-13</c:v>
                </c:pt>
                <c:pt idx="588">
                  <c:v>-13</c:v>
                </c:pt>
                <c:pt idx="589">
                  <c:v>-9</c:v>
                </c:pt>
                <c:pt idx="590">
                  <c:v>1</c:v>
                </c:pt>
                <c:pt idx="591">
                  <c:v>1</c:v>
                </c:pt>
                <c:pt idx="592">
                  <c:v>1</c:v>
                </c:pt>
                <c:pt idx="593">
                  <c:v>6</c:v>
                </c:pt>
                <c:pt idx="594">
                  <c:v>8</c:v>
                </c:pt>
                <c:pt idx="595">
                  <c:v>8</c:v>
                </c:pt>
                <c:pt idx="596">
                  <c:v>8</c:v>
                </c:pt>
                <c:pt idx="597">
                  <c:v>9</c:v>
                </c:pt>
                <c:pt idx="598">
                  <c:v>11</c:v>
                </c:pt>
                <c:pt idx="599">
                  <c:v>11</c:v>
                </c:pt>
                <c:pt idx="600">
                  <c:v>11</c:v>
                </c:pt>
                <c:pt idx="601">
                  <c:v>20</c:v>
                </c:pt>
                <c:pt idx="602">
                  <c:v>0</c:v>
                </c:pt>
                <c:pt idx="603">
                  <c:v>7</c:v>
                </c:pt>
                <c:pt idx="604">
                  <c:v>-3</c:v>
                </c:pt>
                <c:pt idx="605">
                  <c:v>-3</c:v>
                </c:pt>
                <c:pt idx="606">
                  <c:v>-3</c:v>
                </c:pt>
                <c:pt idx="607">
                  <c:v>7</c:v>
                </c:pt>
                <c:pt idx="608">
                  <c:v>7</c:v>
                </c:pt>
                <c:pt idx="609">
                  <c:v>8</c:v>
                </c:pt>
                <c:pt idx="610">
                  <c:v>17</c:v>
                </c:pt>
                <c:pt idx="611">
                  <c:v>17</c:v>
                </c:pt>
                <c:pt idx="612">
                  <c:v>-8</c:v>
                </c:pt>
                <c:pt idx="613">
                  <c:v>-8</c:v>
                </c:pt>
                <c:pt idx="614">
                  <c:v>-22</c:v>
                </c:pt>
                <c:pt idx="615">
                  <c:v>-22</c:v>
                </c:pt>
                <c:pt idx="616">
                  <c:v>-22</c:v>
                </c:pt>
                <c:pt idx="617">
                  <c:v>-22</c:v>
                </c:pt>
                <c:pt idx="618">
                  <c:v>-42</c:v>
                </c:pt>
                <c:pt idx="619">
                  <c:v>-57</c:v>
                </c:pt>
                <c:pt idx="620">
                  <c:v>-65</c:v>
                </c:pt>
                <c:pt idx="621">
                  <c:v>-30</c:v>
                </c:pt>
                <c:pt idx="622">
                  <c:v>-15</c:v>
                </c:pt>
                <c:pt idx="623">
                  <c:v>-56</c:v>
                </c:pt>
                <c:pt idx="624">
                  <c:v>-48</c:v>
                </c:pt>
                <c:pt idx="625">
                  <c:v>-63</c:v>
                </c:pt>
                <c:pt idx="626">
                  <c:v>-80</c:v>
                </c:pt>
                <c:pt idx="627">
                  <c:v>-31</c:v>
                </c:pt>
                <c:pt idx="628">
                  <c:v>-47</c:v>
                </c:pt>
                <c:pt idx="629">
                  <c:v>-47</c:v>
                </c:pt>
                <c:pt idx="630">
                  <c:v>-47</c:v>
                </c:pt>
                <c:pt idx="631">
                  <c:v>-7</c:v>
                </c:pt>
                <c:pt idx="632">
                  <c:v>-7</c:v>
                </c:pt>
                <c:pt idx="633">
                  <c:v>-7</c:v>
                </c:pt>
                <c:pt idx="634">
                  <c:v>-8</c:v>
                </c:pt>
                <c:pt idx="635">
                  <c:v>-12</c:v>
                </c:pt>
                <c:pt idx="636">
                  <c:v>-12</c:v>
                </c:pt>
                <c:pt idx="637">
                  <c:v>-12</c:v>
                </c:pt>
                <c:pt idx="638">
                  <c:v>-17</c:v>
                </c:pt>
                <c:pt idx="639">
                  <c:v>-17</c:v>
                </c:pt>
                <c:pt idx="640">
                  <c:v>-17</c:v>
                </c:pt>
                <c:pt idx="641">
                  <c:v>6</c:v>
                </c:pt>
                <c:pt idx="642">
                  <c:v>6</c:v>
                </c:pt>
                <c:pt idx="643">
                  <c:v>54</c:v>
                </c:pt>
                <c:pt idx="644">
                  <c:v>54</c:v>
                </c:pt>
                <c:pt idx="645">
                  <c:v>54</c:v>
                </c:pt>
                <c:pt idx="646">
                  <c:v>54</c:v>
                </c:pt>
                <c:pt idx="647">
                  <c:v>48</c:v>
                </c:pt>
                <c:pt idx="648">
                  <c:v>42</c:v>
                </c:pt>
                <c:pt idx="649">
                  <c:v>49</c:v>
                </c:pt>
                <c:pt idx="650">
                  <c:v>55</c:v>
                </c:pt>
                <c:pt idx="651">
                  <c:v>70</c:v>
                </c:pt>
                <c:pt idx="652">
                  <c:v>70</c:v>
                </c:pt>
                <c:pt idx="653">
                  <c:v>70</c:v>
                </c:pt>
                <c:pt idx="654">
                  <c:v>70</c:v>
                </c:pt>
                <c:pt idx="655">
                  <c:v>71</c:v>
                </c:pt>
                <c:pt idx="656">
                  <c:v>71</c:v>
                </c:pt>
                <c:pt idx="657">
                  <c:v>100</c:v>
                </c:pt>
                <c:pt idx="658">
                  <c:v>105</c:v>
                </c:pt>
                <c:pt idx="659">
                  <c:v>104</c:v>
                </c:pt>
                <c:pt idx="660">
                  <c:v>109</c:v>
                </c:pt>
                <c:pt idx="661">
                  <c:v>109</c:v>
                </c:pt>
                <c:pt idx="662">
                  <c:v>109</c:v>
                </c:pt>
                <c:pt idx="663">
                  <c:v>107</c:v>
                </c:pt>
                <c:pt idx="664">
                  <c:v>107</c:v>
                </c:pt>
                <c:pt idx="665">
                  <c:v>115</c:v>
                </c:pt>
                <c:pt idx="666">
                  <c:v>115</c:v>
                </c:pt>
                <c:pt idx="667">
                  <c:v>97</c:v>
                </c:pt>
                <c:pt idx="668">
                  <c:v>97</c:v>
                </c:pt>
                <c:pt idx="669">
                  <c:v>97</c:v>
                </c:pt>
                <c:pt idx="670">
                  <c:v>97</c:v>
                </c:pt>
                <c:pt idx="671">
                  <c:v>97</c:v>
                </c:pt>
                <c:pt idx="672">
                  <c:v>94</c:v>
                </c:pt>
                <c:pt idx="673">
                  <c:v>94</c:v>
                </c:pt>
                <c:pt idx="674">
                  <c:v>97</c:v>
                </c:pt>
                <c:pt idx="675">
                  <c:v>99</c:v>
                </c:pt>
                <c:pt idx="676">
                  <c:v>99</c:v>
                </c:pt>
                <c:pt idx="677">
                  <c:v>99</c:v>
                </c:pt>
                <c:pt idx="678">
                  <c:v>94</c:v>
                </c:pt>
                <c:pt idx="679">
                  <c:v>94</c:v>
                </c:pt>
                <c:pt idx="680">
                  <c:v>85</c:v>
                </c:pt>
                <c:pt idx="681">
                  <c:v>85</c:v>
                </c:pt>
                <c:pt idx="682">
                  <c:v>85</c:v>
                </c:pt>
                <c:pt idx="683">
                  <c:v>80</c:v>
                </c:pt>
                <c:pt idx="684">
                  <c:v>80</c:v>
                </c:pt>
                <c:pt idx="685">
                  <c:v>80</c:v>
                </c:pt>
                <c:pt idx="686">
                  <c:v>75</c:v>
                </c:pt>
                <c:pt idx="687">
                  <c:v>85</c:v>
                </c:pt>
                <c:pt idx="688">
                  <c:v>84</c:v>
                </c:pt>
                <c:pt idx="689">
                  <c:v>84</c:v>
                </c:pt>
                <c:pt idx="690">
                  <c:v>84</c:v>
                </c:pt>
                <c:pt idx="691">
                  <c:v>84</c:v>
                </c:pt>
                <c:pt idx="692">
                  <c:v>84</c:v>
                </c:pt>
                <c:pt idx="693">
                  <c:v>84</c:v>
                </c:pt>
                <c:pt idx="694">
                  <c:v>84</c:v>
                </c:pt>
                <c:pt idx="695">
                  <c:v>84</c:v>
                </c:pt>
                <c:pt idx="696">
                  <c:v>84</c:v>
                </c:pt>
                <c:pt idx="697">
                  <c:v>87</c:v>
                </c:pt>
                <c:pt idx="698">
                  <c:v>67</c:v>
                </c:pt>
                <c:pt idx="699">
                  <c:v>54</c:v>
                </c:pt>
                <c:pt idx="700">
                  <c:v>57</c:v>
                </c:pt>
                <c:pt idx="701">
                  <c:v>57</c:v>
                </c:pt>
                <c:pt idx="702">
                  <c:v>46</c:v>
                </c:pt>
                <c:pt idx="703">
                  <c:v>45</c:v>
                </c:pt>
                <c:pt idx="704">
                  <c:v>42</c:v>
                </c:pt>
                <c:pt idx="705">
                  <c:v>18</c:v>
                </c:pt>
                <c:pt idx="706">
                  <c:v>12</c:v>
                </c:pt>
                <c:pt idx="707">
                  <c:v>-4</c:v>
                </c:pt>
                <c:pt idx="708">
                  <c:v>11</c:v>
                </c:pt>
                <c:pt idx="709">
                  <c:v>11</c:v>
                </c:pt>
                <c:pt idx="710">
                  <c:v>17</c:v>
                </c:pt>
                <c:pt idx="711">
                  <c:v>32</c:v>
                </c:pt>
                <c:pt idx="712">
                  <c:v>32</c:v>
                </c:pt>
                <c:pt idx="713">
                  <c:v>32</c:v>
                </c:pt>
                <c:pt idx="714">
                  <c:v>32</c:v>
                </c:pt>
                <c:pt idx="715">
                  <c:v>32</c:v>
                </c:pt>
                <c:pt idx="716">
                  <c:v>32</c:v>
                </c:pt>
                <c:pt idx="717">
                  <c:v>37</c:v>
                </c:pt>
                <c:pt idx="718">
                  <c:v>47</c:v>
                </c:pt>
                <c:pt idx="719">
                  <c:v>47</c:v>
                </c:pt>
                <c:pt idx="720">
                  <c:v>11</c:v>
                </c:pt>
                <c:pt idx="721">
                  <c:v>11</c:v>
                </c:pt>
                <c:pt idx="722">
                  <c:v>26</c:v>
                </c:pt>
                <c:pt idx="723">
                  <c:v>26</c:v>
                </c:pt>
                <c:pt idx="724">
                  <c:v>26</c:v>
                </c:pt>
                <c:pt idx="725">
                  <c:v>26</c:v>
                </c:pt>
                <c:pt idx="726">
                  <c:v>26</c:v>
                </c:pt>
                <c:pt idx="727">
                  <c:v>26</c:v>
                </c:pt>
                <c:pt idx="728">
                  <c:v>26</c:v>
                </c:pt>
                <c:pt idx="729">
                  <c:v>26</c:v>
                </c:pt>
                <c:pt idx="730">
                  <c:v>26</c:v>
                </c:pt>
                <c:pt idx="731">
                  <c:v>26</c:v>
                </c:pt>
                <c:pt idx="732">
                  <c:v>26</c:v>
                </c:pt>
                <c:pt idx="733">
                  <c:v>26</c:v>
                </c:pt>
                <c:pt idx="734">
                  <c:v>34</c:v>
                </c:pt>
                <c:pt idx="735">
                  <c:v>34</c:v>
                </c:pt>
                <c:pt idx="736">
                  <c:v>14</c:v>
                </c:pt>
                <c:pt idx="737">
                  <c:v>14</c:v>
                </c:pt>
                <c:pt idx="738">
                  <c:v>20</c:v>
                </c:pt>
                <c:pt idx="739">
                  <c:v>10</c:v>
                </c:pt>
                <c:pt idx="740">
                  <c:v>10</c:v>
                </c:pt>
                <c:pt idx="741">
                  <c:v>10</c:v>
                </c:pt>
                <c:pt idx="742">
                  <c:v>10</c:v>
                </c:pt>
                <c:pt idx="743">
                  <c:v>0</c:v>
                </c:pt>
                <c:pt idx="744">
                  <c:v>0</c:v>
                </c:pt>
                <c:pt idx="745">
                  <c:v>0</c:v>
                </c:pt>
                <c:pt idx="746">
                  <c:v>0</c:v>
                </c:pt>
                <c:pt idx="747">
                  <c:v>0</c:v>
                </c:pt>
                <c:pt idx="748">
                  <c:v>7</c:v>
                </c:pt>
                <c:pt idx="749">
                  <c:v>7</c:v>
                </c:pt>
                <c:pt idx="750">
                  <c:v>7</c:v>
                </c:pt>
                <c:pt idx="751">
                  <c:v>20</c:v>
                </c:pt>
                <c:pt idx="752">
                  <c:v>20</c:v>
                </c:pt>
                <c:pt idx="753">
                  <c:v>5</c:v>
                </c:pt>
                <c:pt idx="754">
                  <c:v>15</c:v>
                </c:pt>
                <c:pt idx="755">
                  <c:v>15</c:v>
                </c:pt>
                <c:pt idx="756">
                  <c:v>20</c:v>
                </c:pt>
                <c:pt idx="757">
                  <c:v>20</c:v>
                </c:pt>
                <c:pt idx="758">
                  <c:v>10</c:v>
                </c:pt>
                <c:pt idx="759">
                  <c:v>21</c:v>
                </c:pt>
                <c:pt idx="760">
                  <c:v>21</c:v>
                </c:pt>
                <c:pt idx="761">
                  <c:v>11</c:v>
                </c:pt>
                <c:pt idx="762">
                  <c:v>11</c:v>
                </c:pt>
                <c:pt idx="763">
                  <c:v>-14</c:v>
                </c:pt>
                <c:pt idx="764">
                  <c:v>-14</c:v>
                </c:pt>
                <c:pt idx="765">
                  <c:v>-12</c:v>
                </c:pt>
                <c:pt idx="766">
                  <c:v>-17</c:v>
                </c:pt>
                <c:pt idx="767">
                  <c:v>-14</c:v>
                </c:pt>
                <c:pt idx="768">
                  <c:v>-14</c:v>
                </c:pt>
                <c:pt idx="769">
                  <c:v>-14</c:v>
                </c:pt>
                <c:pt idx="770">
                  <c:v>-14</c:v>
                </c:pt>
                <c:pt idx="771">
                  <c:v>-14</c:v>
                </c:pt>
                <c:pt idx="772">
                  <c:v>7</c:v>
                </c:pt>
                <c:pt idx="773">
                  <c:v>7</c:v>
                </c:pt>
                <c:pt idx="774">
                  <c:v>17</c:v>
                </c:pt>
                <c:pt idx="775">
                  <c:v>17</c:v>
                </c:pt>
                <c:pt idx="776">
                  <c:v>17</c:v>
                </c:pt>
                <c:pt idx="777">
                  <c:v>17</c:v>
                </c:pt>
                <c:pt idx="778">
                  <c:v>17</c:v>
                </c:pt>
                <c:pt idx="779">
                  <c:v>17</c:v>
                </c:pt>
                <c:pt idx="780">
                  <c:v>17</c:v>
                </c:pt>
                <c:pt idx="781">
                  <c:v>17</c:v>
                </c:pt>
                <c:pt idx="782">
                  <c:v>17</c:v>
                </c:pt>
                <c:pt idx="783">
                  <c:v>17</c:v>
                </c:pt>
                <c:pt idx="784">
                  <c:v>17</c:v>
                </c:pt>
                <c:pt idx="785">
                  <c:v>17</c:v>
                </c:pt>
                <c:pt idx="786">
                  <c:v>17</c:v>
                </c:pt>
                <c:pt idx="787">
                  <c:v>17</c:v>
                </c:pt>
                <c:pt idx="788">
                  <c:v>17</c:v>
                </c:pt>
                <c:pt idx="789">
                  <c:v>17</c:v>
                </c:pt>
                <c:pt idx="790">
                  <c:v>19</c:v>
                </c:pt>
                <c:pt idx="791">
                  <c:v>19</c:v>
                </c:pt>
                <c:pt idx="792">
                  <c:v>19</c:v>
                </c:pt>
                <c:pt idx="793">
                  <c:v>54</c:v>
                </c:pt>
                <c:pt idx="794">
                  <c:v>37</c:v>
                </c:pt>
                <c:pt idx="795">
                  <c:v>37</c:v>
                </c:pt>
                <c:pt idx="796">
                  <c:v>35</c:v>
                </c:pt>
                <c:pt idx="797">
                  <c:v>35</c:v>
                </c:pt>
                <c:pt idx="798">
                  <c:v>35</c:v>
                </c:pt>
                <c:pt idx="799">
                  <c:v>30</c:v>
                </c:pt>
                <c:pt idx="800">
                  <c:v>29</c:v>
                </c:pt>
                <c:pt idx="801">
                  <c:v>4</c:v>
                </c:pt>
                <c:pt idx="802">
                  <c:v>4</c:v>
                </c:pt>
                <c:pt idx="803">
                  <c:v>7</c:v>
                </c:pt>
                <c:pt idx="804">
                  <c:v>7</c:v>
                </c:pt>
                <c:pt idx="805">
                  <c:v>-3</c:v>
                </c:pt>
                <c:pt idx="806">
                  <c:v>-24</c:v>
                </c:pt>
                <c:pt idx="807">
                  <c:v>-24</c:v>
                </c:pt>
                <c:pt idx="808">
                  <c:v>-24</c:v>
                </c:pt>
                <c:pt idx="809">
                  <c:v>6</c:v>
                </c:pt>
                <c:pt idx="810">
                  <c:v>-25</c:v>
                </c:pt>
                <c:pt idx="811">
                  <c:v>-25</c:v>
                </c:pt>
                <c:pt idx="812">
                  <c:v>-24</c:v>
                </c:pt>
                <c:pt idx="813">
                  <c:v>-24</c:v>
                </c:pt>
                <c:pt idx="814">
                  <c:v>30</c:v>
                </c:pt>
                <c:pt idx="815">
                  <c:v>30</c:v>
                </c:pt>
                <c:pt idx="816">
                  <c:v>30</c:v>
                </c:pt>
                <c:pt idx="817">
                  <c:v>5</c:v>
                </c:pt>
                <c:pt idx="818">
                  <c:v>40</c:v>
                </c:pt>
                <c:pt idx="819">
                  <c:v>32</c:v>
                </c:pt>
                <c:pt idx="820">
                  <c:v>32</c:v>
                </c:pt>
                <c:pt idx="821">
                  <c:v>47</c:v>
                </c:pt>
                <c:pt idx="822">
                  <c:v>34</c:v>
                </c:pt>
                <c:pt idx="823">
                  <c:v>34</c:v>
                </c:pt>
                <c:pt idx="824">
                  <c:v>39</c:v>
                </c:pt>
                <c:pt idx="825">
                  <c:v>60</c:v>
                </c:pt>
                <c:pt idx="826">
                  <c:v>60</c:v>
                </c:pt>
                <c:pt idx="827">
                  <c:v>75</c:v>
                </c:pt>
                <c:pt idx="828">
                  <c:v>71</c:v>
                </c:pt>
                <c:pt idx="829">
                  <c:v>86</c:v>
                </c:pt>
                <c:pt idx="830">
                  <c:v>46</c:v>
                </c:pt>
                <c:pt idx="831">
                  <c:v>66</c:v>
                </c:pt>
                <c:pt idx="832">
                  <c:v>81</c:v>
                </c:pt>
                <c:pt idx="833">
                  <c:v>81</c:v>
                </c:pt>
                <c:pt idx="834">
                  <c:v>81</c:v>
                </c:pt>
                <c:pt idx="835">
                  <c:v>81</c:v>
                </c:pt>
                <c:pt idx="836">
                  <c:v>72</c:v>
                </c:pt>
                <c:pt idx="837">
                  <c:v>72</c:v>
                </c:pt>
                <c:pt idx="838">
                  <c:v>117</c:v>
                </c:pt>
                <c:pt idx="839">
                  <c:v>126</c:v>
                </c:pt>
                <c:pt idx="840">
                  <c:v>126</c:v>
                </c:pt>
                <c:pt idx="841">
                  <c:v>126</c:v>
                </c:pt>
                <c:pt idx="842">
                  <c:v>112</c:v>
                </c:pt>
                <c:pt idx="843">
                  <c:v>112</c:v>
                </c:pt>
                <c:pt idx="844">
                  <c:v>112</c:v>
                </c:pt>
                <c:pt idx="845">
                  <c:v>117</c:v>
                </c:pt>
                <c:pt idx="846">
                  <c:v>117</c:v>
                </c:pt>
                <c:pt idx="847">
                  <c:v>124</c:v>
                </c:pt>
                <c:pt idx="848">
                  <c:v>124</c:v>
                </c:pt>
                <c:pt idx="849">
                  <c:v>134</c:v>
                </c:pt>
                <c:pt idx="850">
                  <c:v>134</c:v>
                </c:pt>
                <c:pt idx="851">
                  <c:v>161</c:v>
                </c:pt>
                <c:pt idx="852">
                  <c:v>161</c:v>
                </c:pt>
                <c:pt idx="853">
                  <c:v>161</c:v>
                </c:pt>
                <c:pt idx="854">
                  <c:v>166</c:v>
                </c:pt>
                <c:pt idx="855">
                  <c:v>169</c:v>
                </c:pt>
                <c:pt idx="856">
                  <c:v>169</c:v>
                </c:pt>
                <c:pt idx="857">
                  <c:v>164</c:v>
                </c:pt>
                <c:pt idx="858">
                  <c:v>172</c:v>
                </c:pt>
                <c:pt idx="859">
                  <c:v>172</c:v>
                </c:pt>
                <c:pt idx="860">
                  <c:v>175</c:v>
                </c:pt>
                <c:pt idx="861">
                  <c:v>175</c:v>
                </c:pt>
                <c:pt idx="862">
                  <c:v>175</c:v>
                </c:pt>
                <c:pt idx="863">
                  <c:v>175</c:v>
                </c:pt>
                <c:pt idx="864">
                  <c:v>170</c:v>
                </c:pt>
                <c:pt idx="865">
                  <c:v>170</c:v>
                </c:pt>
                <c:pt idx="866">
                  <c:v>171</c:v>
                </c:pt>
                <c:pt idx="867">
                  <c:v>171</c:v>
                </c:pt>
                <c:pt idx="868">
                  <c:v>171</c:v>
                </c:pt>
                <c:pt idx="869">
                  <c:v>171</c:v>
                </c:pt>
                <c:pt idx="870">
                  <c:v>156</c:v>
                </c:pt>
                <c:pt idx="871">
                  <c:v>156</c:v>
                </c:pt>
                <c:pt idx="872">
                  <c:v>145</c:v>
                </c:pt>
                <c:pt idx="873">
                  <c:v>145</c:v>
                </c:pt>
                <c:pt idx="874">
                  <c:v>145</c:v>
                </c:pt>
                <c:pt idx="875">
                  <c:v>145</c:v>
                </c:pt>
                <c:pt idx="876">
                  <c:v>145</c:v>
                </c:pt>
                <c:pt idx="877">
                  <c:v>145</c:v>
                </c:pt>
                <c:pt idx="878">
                  <c:v>160</c:v>
                </c:pt>
                <c:pt idx="879">
                  <c:v>160</c:v>
                </c:pt>
                <c:pt idx="880">
                  <c:v>182</c:v>
                </c:pt>
                <c:pt idx="881">
                  <c:v>182</c:v>
                </c:pt>
                <c:pt idx="882">
                  <c:v>171</c:v>
                </c:pt>
                <c:pt idx="883">
                  <c:v>171</c:v>
                </c:pt>
                <c:pt idx="884">
                  <c:v>171</c:v>
                </c:pt>
                <c:pt idx="885">
                  <c:v>171</c:v>
                </c:pt>
                <c:pt idx="886">
                  <c:v>171</c:v>
                </c:pt>
                <c:pt idx="887">
                  <c:v>214</c:v>
                </c:pt>
                <c:pt idx="888">
                  <c:v>214</c:v>
                </c:pt>
                <c:pt idx="889">
                  <c:v>214</c:v>
                </c:pt>
                <c:pt idx="890">
                  <c:v>215</c:v>
                </c:pt>
                <c:pt idx="891">
                  <c:v>215</c:v>
                </c:pt>
                <c:pt idx="892">
                  <c:v>135</c:v>
                </c:pt>
                <c:pt idx="893">
                  <c:v>135</c:v>
                </c:pt>
                <c:pt idx="894">
                  <c:v>143</c:v>
                </c:pt>
                <c:pt idx="895">
                  <c:v>143</c:v>
                </c:pt>
                <c:pt idx="896">
                  <c:v>143</c:v>
                </c:pt>
                <c:pt idx="897">
                  <c:v>148</c:v>
                </c:pt>
                <c:pt idx="898">
                  <c:v>148</c:v>
                </c:pt>
                <c:pt idx="899">
                  <c:v>151</c:v>
                </c:pt>
                <c:pt idx="900">
                  <c:v>151</c:v>
                </c:pt>
                <c:pt idx="901">
                  <c:v>151</c:v>
                </c:pt>
                <c:pt idx="902">
                  <c:v>151</c:v>
                </c:pt>
                <c:pt idx="903">
                  <c:v>151</c:v>
                </c:pt>
                <c:pt idx="904">
                  <c:v>151</c:v>
                </c:pt>
                <c:pt idx="905">
                  <c:v>150</c:v>
                </c:pt>
                <c:pt idx="906">
                  <c:v>143</c:v>
                </c:pt>
                <c:pt idx="907">
                  <c:v>133</c:v>
                </c:pt>
                <c:pt idx="908">
                  <c:v>120</c:v>
                </c:pt>
                <c:pt idx="909">
                  <c:v>120</c:v>
                </c:pt>
                <c:pt idx="910">
                  <c:v>99</c:v>
                </c:pt>
                <c:pt idx="911">
                  <c:v>106</c:v>
                </c:pt>
                <c:pt idx="912">
                  <c:v>106</c:v>
                </c:pt>
                <c:pt idx="913">
                  <c:v>106</c:v>
                </c:pt>
                <c:pt idx="914">
                  <c:v>106</c:v>
                </c:pt>
                <c:pt idx="915">
                  <c:v>106</c:v>
                </c:pt>
                <c:pt idx="916">
                  <c:v>106</c:v>
                </c:pt>
                <c:pt idx="917">
                  <c:v>106</c:v>
                </c:pt>
                <c:pt idx="918">
                  <c:v>121</c:v>
                </c:pt>
                <c:pt idx="919">
                  <c:v>121</c:v>
                </c:pt>
                <c:pt idx="920">
                  <c:v>66</c:v>
                </c:pt>
                <c:pt idx="921">
                  <c:v>74</c:v>
                </c:pt>
                <c:pt idx="922">
                  <c:v>64</c:v>
                </c:pt>
                <c:pt idx="923">
                  <c:v>64</c:v>
                </c:pt>
                <c:pt idx="924">
                  <c:v>64</c:v>
                </c:pt>
                <c:pt idx="925">
                  <c:v>61</c:v>
                </c:pt>
                <c:pt idx="926">
                  <c:v>61</c:v>
                </c:pt>
                <c:pt idx="927">
                  <c:v>21</c:v>
                </c:pt>
                <c:pt idx="928">
                  <c:v>21</c:v>
                </c:pt>
                <c:pt idx="929">
                  <c:v>21</c:v>
                </c:pt>
                <c:pt idx="930">
                  <c:v>21</c:v>
                </c:pt>
                <c:pt idx="931">
                  <c:v>21</c:v>
                </c:pt>
                <c:pt idx="932">
                  <c:v>22</c:v>
                </c:pt>
                <c:pt idx="933">
                  <c:v>-13</c:v>
                </c:pt>
                <c:pt idx="934">
                  <c:v>-13</c:v>
                </c:pt>
                <c:pt idx="935">
                  <c:v>-13</c:v>
                </c:pt>
                <c:pt idx="936">
                  <c:v>-13</c:v>
                </c:pt>
                <c:pt idx="937">
                  <c:v>-33</c:v>
                </c:pt>
                <c:pt idx="938">
                  <c:v>-33</c:v>
                </c:pt>
                <c:pt idx="939">
                  <c:v>-35</c:v>
                </c:pt>
                <c:pt idx="940">
                  <c:v>-71</c:v>
                </c:pt>
                <c:pt idx="941">
                  <c:v>-71</c:v>
                </c:pt>
                <c:pt idx="942">
                  <c:v>-71</c:v>
                </c:pt>
                <c:pt idx="943">
                  <c:v>-71</c:v>
                </c:pt>
                <c:pt idx="944">
                  <c:v>-69</c:v>
                </c:pt>
                <c:pt idx="945">
                  <c:v>-44</c:v>
                </c:pt>
                <c:pt idx="946">
                  <c:v>-43</c:v>
                </c:pt>
                <c:pt idx="947">
                  <c:v>-43</c:v>
                </c:pt>
                <c:pt idx="948">
                  <c:v>-7</c:v>
                </c:pt>
                <c:pt idx="949">
                  <c:v>3</c:v>
                </c:pt>
                <c:pt idx="950">
                  <c:v>-29</c:v>
                </c:pt>
                <c:pt idx="951">
                  <c:v>-29</c:v>
                </c:pt>
                <c:pt idx="952">
                  <c:v>16</c:v>
                </c:pt>
                <c:pt idx="953">
                  <c:v>16</c:v>
                </c:pt>
                <c:pt idx="954">
                  <c:v>41</c:v>
                </c:pt>
                <c:pt idx="955">
                  <c:v>41</c:v>
                </c:pt>
                <c:pt idx="956">
                  <c:v>41</c:v>
                </c:pt>
                <c:pt idx="957">
                  <c:v>41</c:v>
                </c:pt>
                <c:pt idx="958">
                  <c:v>41</c:v>
                </c:pt>
                <c:pt idx="959">
                  <c:v>41</c:v>
                </c:pt>
                <c:pt idx="960">
                  <c:v>41</c:v>
                </c:pt>
                <c:pt idx="961">
                  <c:v>41</c:v>
                </c:pt>
                <c:pt idx="962">
                  <c:v>41</c:v>
                </c:pt>
                <c:pt idx="963">
                  <c:v>41</c:v>
                </c:pt>
                <c:pt idx="964">
                  <c:v>61</c:v>
                </c:pt>
                <c:pt idx="965">
                  <c:v>61</c:v>
                </c:pt>
                <c:pt idx="966">
                  <c:v>61</c:v>
                </c:pt>
                <c:pt idx="967">
                  <c:v>71</c:v>
                </c:pt>
                <c:pt idx="968">
                  <c:v>71</c:v>
                </c:pt>
                <c:pt idx="969">
                  <c:v>71</c:v>
                </c:pt>
                <c:pt idx="970">
                  <c:v>71</c:v>
                </c:pt>
                <c:pt idx="971">
                  <c:v>71</c:v>
                </c:pt>
                <c:pt idx="972">
                  <c:v>71</c:v>
                </c:pt>
                <c:pt idx="973">
                  <c:v>71</c:v>
                </c:pt>
                <c:pt idx="974">
                  <c:v>96</c:v>
                </c:pt>
                <c:pt idx="975">
                  <c:v>96</c:v>
                </c:pt>
                <c:pt idx="976">
                  <c:v>96</c:v>
                </c:pt>
                <c:pt idx="977">
                  <c:v>96</c:v>
                </c:pt>
                <c:pt idx="978">
                  <c:v>96</c:v>
                </c:pt>
                <c:pt idx="979">
                  <c:v>96</c:v>
                </c:pt>
                <c:pt idx="980">
                  <c:v>96</c:v>
                </c:pt>
                <c:pt idx="981">
                  <c:v>96</c:v>
                </c:pt>
                <c:pt idx="982">
                  <c:v>96</c:v>
                </c:pt>
                <c:pt idx="983">
                  <c:v>96</c:v>
                </c:pt>
                <c:pt idx="984">
                  <c:v>95</c:v>
                </c:pt>
                <c:pt idx="985">
                  <c:v>95</c:v>
                </c:pt>
                <c:pt idx="986">
                  <c:v>95</c:v>
                </c:pt>
                <c:pt idx="987">
                  <c:v>50</c:v>
                </c:pt>
                <c:pt idx="988">
                  <c:v>44</c:v>
                </c:pt>
                <c:pt idx="989">
                  <c:v>34</c:v>
                </c:pt>
                <c:pt idx="990">
                  <c:v>34</c:v>
                </c:pt>
                <c:pt idx="991">
                  <c:v>53</c:v>
                </c:pt>
                <c:pt idx="992">
                  <c:v>48</c:v>
                </c:pt>
                <c:pt idx="993">
                  <c:v>48</c:v>
                </c:pt>
                <c:pt idx="994">
                  <c:v>68</c:v>
                </c:pt>
                <c:pt idx="995">
                  <c:v>68</c:v>
                </c:pt>
                <c:pt idx="996">
                  <c:v>68</c:v>
                </c:pt>
                <c:pt idx="997">
                  <c:v>68</c:v>
                </c:pt>
                <c:pt idx="998">
                  <c:v>68</c:v>
                </c:pt>
                <c:pt idx="999">
                  <c:v>68</c:v>
                </c:pt>
                <c:pt idx="1000">
                  <c:v>68</c:v>
                </c:pt>
                <c:pt idx="1001">
                  <c:v>100</c:v>
                </c:pt>
                <c:pt idx="1002">
                  <c:v>100</c:v>
                </c:pt>
                <c:pt idx="1003">
                  <c:v>80</c:v>
                </c:pt>
                <c:pt idx="1004">
                  <c:v>80</c:v>
                </c:pt>
                <c:pt idx="1005">
                  <c:v>82</c:v>
                </c:pt>
                <c:pt idx="1006">
                  <c:v>82</c:v>
                </c:pt>
                <c:pt idx="1007">
                  <c:v>82</c:v>
                </c:pt>
                <c:pt idx="1008">
                  <c:v>82</c:v>
                </c:pt>
                <c:pt idx="1009">
                  <c:v>82</c:v>
                </c:pt>
                <c:pt idx="1010">
                  <c:v>97</c:v>
                </c:pt>
                <c:pt idx="1011">
                  <c:v>97</c:v>
                </c:pt>
                <c:pt idx="1012">
                  <c:v>97</c:v>
                </c:pt>
                <c:pt idx="1013">
                  <c:v>97</c:v>
                </c:pt>
                <c:pt idx="1014">
                  <c:v>97</c:v>
                </c:pt>
                <c:pt idx="1015">
                  <c:v>108</c:v>
                </c:pt>
                <c:pt idx="1016">
                  <c:v>108</c:v>
                </c:pt>
                <c:pt idx="1017">
                  <c:v>98</c:v>
                </c:pt>
                <c:pt idx="1018">
                  <c:v>99</c:v>
                </c:pt>
                <c:pt idx="1019">
                  <c:v>99</c:v>
                </c:pt>
                <c:pt idx="1020">
                  <c:v>99</c:v>
                </c:pt>
                <c:pt idx="1021">
                  <c:v>99</c:v>
                </c:pt>
                <c:pt idx="1022">
                  <c:v>102</c:v>
                </c:pt>
                <c:pt idx="1023">
                  <c:v>100</c:v>
                </c:pt>
                <c:pt idx="1024">
                  <c:v>100</c:v>
                </c:pt>
                <c:pt idx="1025">
                  <c:v>100</c:v>
                </c:pt>
                <c:pt idx="1026">
                  <c:v>100</c:v>
                </c:pt>
                <c:pt idx="1027">
                  <c:v>93</c:v>
                </c:pt>
                <c:pt idx="1028">
                  <c:v>93</c:v>
                </c:pt>
                <c:pt idx="1029">
                  <c:v>93</c:v>
                </c:pt>
                <c:pt idx="1030">
                  <c:v>91</c:v>
                </c:pt>
                <c:pt idx="1031">
                  <c:v>91</c:v>
                </c:pt>
                <c:pt idx="1032">
                  <c:v>91</c:v>
                </c:pt>
                <c:pt idx="1033">
                  <c:v>111</c:v>
                </c:pt>
                <c:pt idx="1034">
                  <c:v>111</c:v>
                </c:pt>
                <c:pt idx="1035">
                  <c:v>143</c:v>
                </c:pt>
                <c:pt idx="1036">
                  <c:v>143</c:v>
                </c:pt>
                <c:pt idx="1037">
                  <c:v>143</c:v>
                </c:pt>
                <c:pt idx="1038">
                  <c:v>141</c:v>
                </c:pt>
                <c:pt idx="1039">
                  <c:v>141</c:v>
                </c:pt>
                <c:pt idx="1040">
                  <c:v>179</c:v>
                </c:pt>
                <c:pt idx="1041">
                  <c:v>179</c:v>
                </c:pt>
                <c:pt idx="1042">
                  <c:v>179</c:v>
                </c:pt>
                <c:pt idx="1043">
                  <c:v>179</c:v>
                </c:pt>
                <c:pt idx="1044">
                  <c:v>169</c:v>
                </c:pt>
                <c:pt idx="1045">
                  <c:v>129</c:v>
                </c:pt>
                <c:pt idx="1046">
                  <c:v>117</c:v>
                </c:pt>
                <c:pt idx="1047">
                  <c:v>117</c:v>
                </c:pt>
                <c:pt idx="1048">
                  <c:v>117</c:v>
                </c:pt>
                <c:pt idx="1049">
                  <c:v>117</c:v>
                </c:pt>
                <c:pt idx="1050">
                  <c:v>90</c:v>
                </c:pt>
                <c:pt idx="1051">
                  <c:v>56</c:v>
                </c:pt>
                <c:pt idx="1052">
                  <c:v>56</c:v>
                </c:pt>
                <c:pt idx="1053">
                  <c:v>55</c:v>
                </c:pt>
                <c:pt idx="1054">
                  <c:v>41</c:v>
                </c:pt>
                <c:pt idx="1055">
                  <c:v>50</c:v>
                </c:pt>
                <c:pt idx="1056">
                  <c:v>50</c:v>
                </c:pt>
                <c:pt idx="1057">
                  <c:v>50</c:v>
                </c:pt>
                <c:pt idx="1058">
                  <c:v>51</c:v>
                </c:pt>
                <c:pt idx="1059">
                  <c:v>36</c:v>
                </c:pt>
                <c:pt idx="1060">
                  <c:v>36</c:v>
                </c:pt>
                <c:pt idx="1061">
                  <c:v>59</c:v>
                </c:pt>
                <c:pt idx="1062">
                  <c:v>59</c:v>
                </c:pt>
                <c:pt idx="1063">
                  <c:v>73</c:v>
                </c:pt>
                <c:pt idx="1064">
                  <c:v>73</c:v>
                </c:pt>
                <c:pt idx="1065">
                  <c:v>102</c:v>
                </c:pt>
                <c:pt idx="1066">
                  <c:v>80</c:v>
                </c:pt>
                <c:pt idx="1067">
                  <c:v>96</c:v>
                </c:pt>
                <c:pt idx="1068">
                  <c:v>86</c:v>
                </c:pt>
                <c:pt idx="1069">
                  <c:v>86</c:v>
                </c:pt>
                <c:pt idx="1070">
                  <c:v>88</c:v>
                </c:pt>
                <c:pt idx="1071">
                  <c:v>83</c:v>
                </c:pt>
                <c:pt idx="1072">
                  <c:v>86</c:v>
                </c:pt>
                <c:pt idx="1073">
                  <c:v>86</c:v>
                </c:pt>
                <c:pt idx="1074">
                  <c:v>89</c:v>
                </c:pt>
                <c:pt idx="1075">
                  <c:v>88</c:v>
                </c:pt>
                <c:pt idx="1076">
                  <c:v>89</c:v>
                </c:pt>
                <c:pt idx="1077">
                  <c:v>89</c:v>
                </c:pt>
                <c:pt idx="1078">
                  <c:v>89</c:v>
                </c:pt>
                <c:pt idx="1079">
                  <c:v>93</c:v>
                </c:pt>
                <c:pt idx="1080">
                  <c:v>93</c:v>
                </c:pt>
                <c:pt idx="1081">
                  <c:v>97</c:v>
                </c:pt>
                <c:pt idx="1082">
                  <c:v>77</c:v>
                </c:pt>
                <c:pt idx="1083">
                  <c:v>58</c:v>
                </c:pt>
                <c:pt idx="1084">
                  <c:v>51</c:v>
                </c:pt>
                <c:pt idx="1085">
                  <c:v>51</c:v>
                </c:pt>
                <c:pt idx="1086">
                  <c:v>51</c:v>
                </c:pt>
                <c:pt idx="1087">
                  <c:v>51</c:v>
                </c:pt>
                <c:pt idx="1088">
                  <c:v>51</c:v>
                </c:pt>
                <c:pt idx="1089">
                  <c:v>58</c:v>
                </c:pt>
                <c:pt idx="1090">
                  <c:v>58</c:v>
                </c:pt>
                <c:pt idx="1091">
                  <c:v>58</c:v>
                </c:pt>
                <c:pt idx="1092">
                  <c:v>58</c:v>
                </c:pt>
                <c:pt idx="1093">
                  <c:v>58</c:v>
                </c:pt>
                <c:pt idx="1094">
                  <c:v>58</c:v>
                </c:pt>
                <c:pt idx="1095">
                  <c:v>58</c:v>
                </c:pt>
                <c:pt idx="1096">
                  <c:v>60</c:v>
                </c:pt>
                <c:pt idx="1097">
                  <c:v>45</c:v>
                </c:pt>
              </c:numCache>
            </c:numRef>
          </c:val>
          <c:smooth val="0"/>
          <c:extLst>
            <c:ext xmlns:c16="http://schemas.microsoft.com/office/drawing/2014/chart" uri="{C3380CC4-5D6E-409C-BE32-E72D297353CC}">
              <c16:uniqueId val="{00000001-D946-47F5-AF35-D7DF921CA220}"/>
            </c:ext>
          </c:extLst>
        </c:ser>
        <c:ser>
          <c:idx val="2"/>
          <c:order val="2"/>
          <c:tx>
            <c:strRef>
              <c:f>中国NPI利润钢联!$D$1</c:f>
              <c:strCache>
                <c:ptCount val="1"/>
                <c:pt idx="0">
                  <c:v>辽宁</c:v>
                </c:pt>
              </c:strCache>
            </c:strRef>
          </c:tx>
          <c:spPr>
            <a:ln w="19050" cap="rnd">
              <a:solidFill>
                <a:schemeClr val="tx1"/>
              </a:solidFill>
              <a:round/>
            </a:ln>
            <a:effectLst/>
          </c:spPr>
          <c:marker>
            <c:symbol val="none"/>
          </c:marker>
          <c:cat>
            <c:numRef>
              <c:f>中国NPI利润钢联!$A$12:$A$3000</c:f>
              <c:numCache>
                <c:formatCode>yyyy\-mm\-dd</c:formatCode>
                <c:ptCount val="2989"/>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pt idx="686">
                  <c:v>44925</c:v>
                </c:pt>
                <c:pt idx="687">
                  <c:v>44924</c:v>
                </c:pt>
                <c:pt idx="688">
                  <c:v>44923</c:v>
                </c:pt>
                <c:pt idx="689">
                  <c:v>44922</c:v>
                </c:pt>
                <c:pt idx="690">
                  <c:v>44921</c:v>
                </c:pt>
                <c:pt idx="691">
                  <c:v>44918</c:v>
                </c:pt>
                <c:pt idx="692">
                  <c:v>44917</c:v>
                </c:pt>
                <c:pt idx="693">
                  <c:v>44916</c:v>
                </c:pt>
                <c:pt idx="694">
                  <c:v>44915</c:v>
                </c:pt>
                <c:pt idx="695">
                  <c:v>44914</c:v>
                </c:pt>
                <c:pt idx="696">
                  <c:v>44911</c:v>
                </c:pt>
                <c:pt idx="697">
                  <c:v>44910</c:v>
                </c:pt>
                <c:pt idx="698">
                  <c:v>44909</c:v>
                </c:pt>
                <c:pt idx="699">
                  <c:v>44908</c:v>
                </c:pt>
                <c:pt idx="700">
                  <c:v>44907</c:v>
                </c:pt>
                <c:pt idx="701">
                  <c:v>44904</c:v>
                </c:pt>
                <c:pt idx="702">
                  <c:v>44903</c:v>
                </c:pt>
                <c:pt idx="703">
                  <c:v>44902</c:v>
                </c:pt>
                <c:pt idx="704">
                  <c:v>44901</c:v>
                </c:pt>
                <c:pt idx="705">
                  <c:v>44900</c:v>
                </c:pt>
                <c:pt idx="706">
                  <c:v>44897</c:v>
                </c:pt>
                <c:pt idx="707">
                  <c:v>44896</c:v>
                </c:pt>
                <c:pt idx="708">
                  <c:v>44895</c:v>
                </c:pt>
                <c:pt idx="709">
                  <c:v>44894</c:v>
                </c:pt>
                <c:pt idx="710">
                  <c:v>44893</c:v>
                </c:pt>
                <c:pt idx="711">
                  <c:v>44890</c:v>
                </c:pt>
                <c:pt idx="712">
                  <c:v>44889</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44843</c:v>
                </c:pt>
                <c:pt idx="747">
                  <c:v>44842</c:v>
                </c:pt>
                <c:pt idx="748">
                  <c:v>44834</c:v>
                </c:pt>
                <c:pt idx="749">
                  <c:v>44833</c:v>
                </c:pt>
                <c:pt idx="750">
                  <c:v>44832</c:v>
                </c:pt>
                <c:pt idx="751">
                  <c:v>44831</c:v>
                </c:pt>
                <c:pt idx="752">
                  <c:v>44830</c:v>
                </c:pt>
                <c:pt idx="753">
                  <c:v>44827</c:v>
                </c:pt>
                <c:pt idx="754">
                  <c:v>44826</c:v>
                </c:pt>
                <c:pt idx="755">
                  <c:v>44825</c:v>
                </c:pt>
                <c:pt idx="756">
                  <c:v>44824</c:v>
                </c:pt>
                <c:pt idx="757">
                  <c:v>44823</c:v>
                </c:pt>
                <c:pt idx="758">
                  <c:v>44820</c:v>
                </c:pt>
                <c:pt idx="759">
                  <c:v>44819</c:v>
                </c:pt>
                <c:pt idx="760">
                  <c:v>44818</c:v>
                </c:pt>
                <c:pt idx="761">
                  <c:v>44817</c:v>
                </c:pt>
                <c:pt idx="762">
                  <c:v>44813</c:v>
                </c:pt>
                <c:pt idx="763">
                  <c:v>44812</c:v>
                </c:pt>
                <c:pt idx="764">
                  <c:v>44811</c:v>
                </c:pt>
                <c:pt idx="765">
                  <c:v>44810</c:v>
                </c:pt>
                <c:pt idx="766">
                  <c:v>44809</c:v>
                </c:pt>
                <c:pt idx="767">
                  <c:v>44806</c:v>
                </c:pt>
                <c:pt idx="768">
                  <c:v>44805</c:v>
                </c:pt>
                <c:pt idx="769">
                  <c:v>44804</c:v>
                </c:pt>
                <c:pt idx="770">
                  <c:v>44803</c:v>
                </c:pt>
                <c:pt idx="771">
                  <c:v>44802</c:v>
                </c:pt>
                <c:pt idx="772">
                  <c:v>44799</c:v>
                </c:pt>
                <c:pt idx="773">
                  <c:v>44798</c:v>
                </c:pt>
                <c:pt idx="774">
                  <c:v>44797</c:v>
                </c:pt>
                <c:pt idx="775">
                  <c:v>44796</c:v>
                </c:pt>
                <c:pt idx="776">
                  <c:v>44795</c:v>
                </c:pt>
                <c:pt idx="777">
                  <c:v>44792</c:v>
                </c:pt>
                <c:pt idx="778">
                  <c:v>44791</c:v>
                </c:pt>
                <c:pt idx="779">
                  <c:v>44790</c:v>
                </c:pt>
                <c:pt idx="780">
                  <c:v>44789</c:v>
                </c:pt>
                <c:pt idx="781">
                  <c:v>44788</c:v>
                </c:pt>
                <c:pt idx="782">
                  <c:v>44785</c:v>
                </c:pt>
                <c:pt idx="783">
                  <c:v>44784</c:v>
                </c:pt>
                <c:pt idx="784">
                  <c:v>44783</c:v>
                </c:pt>
                <c:pt idx="785">
                  <c:v>44782</c:v>
                </c:pt>
                <c:pt idx="786">
                  <c:v>44781</c:v>
                </c:pt>
                <c:pt idx="787">
                  <c:v>44778</c:v>
                </c:pt>
                <c:pt idx="788">
                  <c:v>44777</c:v>
                </c:pt>
                <c:pt idx="789">
                  <c:v>44776</c:v>
                </c:pt>
                <c:pt idx="790">
                  <c:v>44775</c:v>
                </c:pt>
                <c:pt idx="791">
                  <c:v>44774</c:v>
                </c:pt>
                <c:pt idx="792">
                  <c:v>44771</c:v>
                </c:pt>
                <c:pt idx="793">
                  <c:v>44770</c:v>
                </c:pt>
                <c:pt idx="794">
                  <c:v>44769</c:v>
                </c:pt>
                <c:pt idx="795">
                  <c:v>44768</c:v>
                </c:pt>
                <c:pt idx="796">
                  <c:v>44767</c:v>
                </c:pt>
                <c:pt idx="797">
                  <c:v>44764</c:v>
                </c:pt>
                <c:pt idx="798">
                  <c:v>44763</c:v>
                </c:pt>
                <c:pt idx="799">
                  <c:v>44762</c:v>
                </c:pt>
                <c:pt idx="800">
                  <c:v>44761</c:v>
                </c:pt>
                <c:pt idx="801">
                  <c:v>44760</c:v>
                </c:pt>
                <c:pt idx="802">
                  <c:v>44757</c:v>
                </c:pt>
                <c:pt idx="803">
                  <c:v>44756</c:v>
                </c:pt>
                <c:pt idx="804">
                  <c:v>44755</c:v>
                </c:pt>
                <c:pt idx="805">
                  <c:v>44754</c:v>
                </c:pt>
                <c:pt idx="806">
                  <c:v>44753</c:v>
                </c:pt>
                <c:pt idx="807">
                  <c:v>44750</c:v>
                </c:pt>
                <c:pt idx="808">
                  <c:v>44749</c:v>
                </c:pt>
                <c:pt idx="809">
                  <c:v>44748</c:v>
                </c:pt>
                <c:pt idx="810">
                  <c:v>44747</c:v>
                </c:pt>
                <c:pt idx="811">
                  <c:v>44746</c:v>
                </c:pt>
                <c:pt idx="812">
                  <c:v>44743</c:v>
                </c:pt>
                <c:pt idx="813">
                  <c:v>44742</c:v>
                </c:pt>
                <c:pt idx="814">
                  <c:v>44741</c:v>
                </c:pt>
                <c:pt idx="815">
                  <c:v>44740</c:v>
                </c:pt>
                <c:pt idx="816">
                  <c:v>44739</c:v>
                </c:pt>
                <c:pt idx="817">
                  <c:v>44736</c:v>
                </c:pt>
                <c:pt idx="818">
                  <c:v>44735</c:v>
                </c:pt>
                <c:pt idx="819">
                  <c:v>44734</c:v>
                </c:pt>
                <c:pt idx="820">
                  <c:v>44733</c:v>
                </c:pt>
                <c:pt idx="821">
                  <c:v>44732</c:v>
                </c:pt>
                <c:pt idx="822">
                  <c:v>44729</c:v>
                </c:pt>
                <c:pt idx="823">
                  <c:v>44728</c:v>
                </c:pt>
                <c:pt idx="824">
                  <c:v>44727</c:v>
                </c:pt>
                <c:pt idx="825">
                  <c:v>44726</c:v>
                </c:pt>
                <c:pt idx="826">
                  <c:v>44725</c:v>
                </c:pt>
                <c:pt idx="827">
                  <c:v>44722</c:v>
                </c:pt>
                <c:pt idx="828">
                  <c:v>44721</c:v>
                </c:pt>
                <c:pt idx="829">
                  <c:v>44720</c:v>
                </c:pt>
                <c:pt idx="830">
                  <c:v>44719</c:v>
                </c:pt>
                <c:pt idx="831">
                  <c:v>44718</c:v>
                </c:pt>
                <c:pt idx="832">
                  <c:v>44714</c:v>
                </c:pt>
                <c:pt idx="833">
                  <c:v>44713</c:v>
                </c:pt>
                <c:pt idx="834">
                  <c:v>44712</c:v>
                </c:pt>
                <c:pt idx="835">
                  <c:v>44711</c:v>
                </c:pt>
                <c:pt idx="836">
                  <c:v>44708</c:v>
                </c:pt>
                <c:pt idx="837">
                  <c:v>44707</c:v>
                </c:pt>
                <c:pt idx="838">
                  <c:v>44706</c:v>
                </c:pt>
                <c:pt idx="839">
                  <c:v>44705</c:v>
                </c:pt>
                <c:pt idx="840">
                  <c:v>44704</c:v>
                </c:pt>
                <c:pt idx="841">
                  <c:v>44701</c:v>
                </c:pt>
                <c:pt idx="842">
                  <c:v>44700</c:v>
                </c:pt>
                <c:pt idx="843">
                  <c:v>44699</c:v>
                </c:pt>
                <c:pt idx="844">
                  <c:v>44698</c:v>
                </c:pt>
                <c:pt idx="845">
                  <c:v>44697</c:v>
                </c:pt>
                <c:pt idx="846">
                  <c:v>44694</c:v>
                </c:pt>
                <c:pt idx="847">
                  <c:v>44693</c:v>
                </c:pt>
                <c:pt idx="848">
                  <c:v>44692</c:v>
                </c:pt>
                <c:pt idx="849">
                  <c:v>44691</c:v>
                </c:pt>
                <c:pt idx="850">
                  <c:v>44690</c:v>
                </c:pt>
                <c:pt idx="851">
                  <c:v>44688</c:v>
                </c:pt>
                <c:pt idx="852">
                  <c:v>44687</c:v>
                </c:pt>
                <c:pt idx="853">
                  <c:v>44686</c:v>
                </c:pt>
                <c:pt idx="854">
                  <c:v>44680</c:v>
                </c:pt>
                <c:pt idx="855">
                  <c:v>44679</c:v>
                </c:pt>
                <c:pt idx="856">
                  <c:v>44678</c:v>
                </c:pt>
                <c:pt idx="857">
                  <c:v>44677</c:v>
                </c:pt>
                <c:pt idx="858">
                  <c:v>44676</c:v>
                </c:pt>
                <c:pt idx="859">
                  <c:v>44675</c:v>
                </c:pt>
                <c:pt idx="860">
                  <c:v>44673</c:v>
                </c:pt>
                <c:pt idx="861">
                  <c:v>44672</c:v>
                </c:pt>
                <c:pt idx="862">
                  <c:v>44671</c:v>
                </c:pt>
                <c:pt idx="863">
                  <c:v>44670</c:v>
                </c:pt>
                <c:pt idx="864">
                  <c:v>44669</c:v>
                </c:pt>
                <c:pt idx="865">
                  <c:v>44666</c:v>
                </c:pt>
                <c:pt idx="866">
                  <c:v>44665</c:v>
                </c:pt>
                <c:pt idx="867">
                  <c:v>44664</c:v>
                </c:pt>
                <c:pt idx="868">
                  <c:v>44663</c:v>
                </c:pt>
                <c:pt idx="869">
                  <c:v>44662</c:v>
                </c:pt>
                <c:pt idx="870">
                  <c:v>44659</c:v>
                </c:pt>
                <c:pt idx="871">
                  <c:v>44658</c:v>
                </c:pt>
                <c:pt idx="872">
                  <c:v>44657</c:v>
                </c:pt>
                <c:pt idx="873">
                  <c:v>44653</c:v>
                </c:pt>
                <c:pt idx="874">
                  <c:v>44652</c:v>
                </c:pt>
                <c:pt idx="875">
                  <c:v>44651</c:v>
                </c:pt>
                <c:pt idx="876">
                  <c:v>44650</c:v>
                </c:pt>
                <c:pt idx="877">
                  <c:v>44649</c:v>
                </c:pt>
                <c:pt idx="878">
                  <c:v>44648</c:v>
                </c:pt>
                <c:pt idx="879">
                  <c:v>44645</c:v>
                </c:pt>
                <c:pt idx="880">
                  <c:v>44644</c:v>
                </c:pt>
                <c:pt idx="881">
                  <c:v>44643</c:v>
                </c:pt>
                <c:pt idx="882">
                  <c:v>44642</c:v>
                </c:pt>
                <c:pt idx="883">
                  <c:v>44641</c:v>
                </c:pt>
                <c:pt idx="884">
                  <c:v>44638</c:v>
                </c:pt>
                <c:pt idx="885">
                  <c:v>44637</c:v>
                </c:pt>
                <c:pt idx="886">
                  <c:v>44636</c:v>
                </c:pt>
                <c:pt idx="887">
                  <c:v>44635</c:v>
                </c:pt>
                <c:pt idx="888">
                  <c:v>44634</c:v>
                </c:pt>
                <c:pt idx="889">
                  <c:v>44631</c:v>
                </c:pt>
                <c:pt idx="890">
                  <c:v>44630</c:v>
                </c:pt>
                <c:pt idx="891">
                  <c:v>44629</c:v>
                </c:pt>
                <c:pt idx="892">
                  <c:v>44627</c:v>
                </c:pt>
                <c:pt idx="893">
                  <c:v>44624</c:v>
                </c:pt>
                <c:pt idx="894">
                  <c:v>44623</c:v>
                </c:pt>
                <c:pt idx="895">
                  <c:v>44622</c:v>
                </c:pt>
                <c:pt idx="896">
                  <c:v>44621</c:v>
                </c:pt>
                <c:pt idx="897">
                  <c:v>44620</c:v>
                </c:pt>
                <c:pt idx="898">
                  <c:v>44617</c:v>
                </c:pt>
                <c:pt idx="899">
                  <c:v>44616</c:v>
                </c:pt>
                <c:pt idx="900">
                  <c:v>44615</c:v>
                </c:pt>
                <c:pt idx="901">
                  <c:v>44614</c:v>
                </c:pt>
                <c:pt idx="902">
                  <c:v>44613</c:v>
                </c:pt>
                <c:pt idx="903">
                  <c:v>44610</c:v>
                </c:pt>
                <c:pt idx="904">
                  <c:v>44609</c:v>
                </c:pt>
                <c:pt idx="905">
                  <c:v>44608</c:v>
                </c:pt>
                <c:pt idx="906">
                  <c:v>44607</c:v>
                </c:pt>
                <c:pt idx="907">
                  <c:v>44606</c:v>
                </c:pt>
                <c:pt idx="908">
                  <c:v>44603</c:v>
                </c:pt>
                <c:pt idx="909">
                  <c:v>44602</c:v>
                </c:pt>
                <c:pt idx="910">
                  <c:v>44601</c:v>
                </c:pt>
                <c:pt idx="911">
                  <c:v>44600</c:v>
                </c:pt>
                <c:pt idx="912">
                  <c:v>44599</c:v>
                </c:pt>
                <c:pt idx="913">
                  <c:v>44591</c:v>
                </c:pt>
                <c:pt idx="914">
                  <c:v>44590</c:v>
                </c:pt>
                <c:pt idx="915">
                  <c:v>44589</c:v>
                </c:pt>
                <c:pt idx="916">
                  <c:v>44588</c:v>
                </c:pt>
                <c:pt idx="917">
                  <c:v>44587</c:v>
                </c:pt>
                <c:pt idx="918">
                  <c:v>44586</c:v>
                </c:pt>
                <c:pt idx="919">
                  <c:v>44585</c:v>
                </c:pt>
                <c:pt idx="920">
                  <c:v>44582</c:v>
                </c:pt>
                <c:pt idx="921">
                  <c:v>44581</c:v>
                </c:pt>
                <c:pt idx="922">
                  <c:v>44580</c:v>
                </c:pt>
                <c:pt idx="923">
                  <c:v>44579</c:v>
                </c:pt>
                <c:pt idx="924">
                  <c:v>44578</c:v>
                </c:pt>
                <c:pt idx="925">
                  <c:v>44575</c:v>
                </c:pt>
                <c:pt idx="926">
                  <c:v>44574</c:v>
                </c:pt>
                <c:pt idx="927">
                  <c:v>44573</c:v>
                </c:pt>
                <c:pt idx="928">
                  <c:v>44572</c:v>
                </c:pt>
                <c:pt idx="929">
                  <c:v>44571</c:v>
                </c:pt>
                <c:pt idx="930">
                  <c:v>44568</c:v>
                </c:pt>
                <c:pt idx="931">
                  <c:v>44567</c:v>
                </c:pt>
                <c:pt idx="932">
                  <c:v>44566</c:v>
                </c:pt>
                <c:pt idx="933">
                  <c:v>44565</c:v>
                </c:pt>
                <c:pt idx="934">
                  <c:v>44561</c:v>
                </c:pt>
                <c:pt idx="935">
                  <c:v>44560</c:v>
                </c:pt>
                <c:pt idx="936">
                  <c:v>44559</c:v>
                </c:pt>
                <c:pt idx="937">
                  <c:v>44558</c:v>
                </c:pt>
                <c:pt idx="938">
                  <c:v>44557</c:v>
                </c:pt>
                <c:pt idx="939">
                  <c:v>44554</c:v>
                </c:pt>
                <c:pt idx="940">
                  <c:v>44553</c:v>
                </c:pt>
                <c:pt idx="941">
                  <c:v>44552</c:v>
                </c:pt>
                <c:pt idx="942">
                  <c:v>44551</c:v>
                </c:pt>
                <c:pt idx="943">
                  <c:v>44550</c:v>
                </c:pt>
                <c:pt idx="944">
                  <c:v>44547</c:v>
                </c:pt>
                <c:pt idx="945">
                  <c:v>44546</c:v>
                </c:pt>
                <c:pt idx="946">
                  <c:v>44545</c:v>
                </c:pt>
                <c:pt idx="947">
                  <c:v>44544</c:v>
                </c:pt>
                <c:pt idx="948">
                  <c:v>44543</c:v>
                </c:pt>
                <c:pt idx="949">
                  <c:v>44540</c:v>
                </c:pt>
                <c:pt idx="950">
                  <c:v>44539</c:v>
                </c:pt>
                <c:pt idx="951">
                  <c:v>44538</c:v>
                </c:pt>
                <c:pt idx="952">
                  <c:v>44537</c:v>
                </c:pt>
                <c:pt idx="953">
                  <c:v>44536</c:v>
                </c:pt>
                <c:pt idx="954">
                  <c:v>44533</c:v>
                </c:pt>
                <c:pt idx="955">
                  <c:v>44532</c:v>
                </c:pt>
                <c:pt idx="956">
                  <c:v>44531</c:v>
                </c:pt>
                <c:pt idx="957">
                  <c:v>44530</c:v>
                </c:pt>
                <c:pt idx="958">
                  <c:v>44529</c:v>
                </c:pt>
                <c:pt idx="959">
                  <c:v>44526</c:v>
                </c:pt>
                <c:pt idx="960">
                  <c:v>44525</c:v>
                </c:pt>
                <c:pt idx="961">
                  <c:v>44524</c:v>
                </c:pt>
                <c:pt idx="962">
                  <c:v>44523</c:v>
                </c:pt>
                <c:pt idx="963">
                  <c:v>44522</c:v>
                </c:pt>
                <c:pt idx="964">
                  <c:v>44519</c:v>
                </c:pt>
                <c:pt idx="965">
                  <c:v>44518</c:v>
                </c:pt>
                <c:pt idx="966">
                  <c:v>44517</c:v>
                </c:pt>
                <c:pt idx="967">
                  <c:v>44516</c:v>
                </c:pt>
                <c:pt idx="968">
                  <c:v>44515</c:v>
                </c:pt>
                <c:pt idx="969">
                  <c:v>44512</c:v>
                </c:pt>
                <c:pt idx="970">
                  <c:v>44511</c:v>
                </c:pt>
                <c:pt idx="971">
                  <c:v>44510</c:v>
                </c:pt>
                <c:pt idx="972">
                  <c:v>44509</c:v>
                </c:pt>
                <c:pt idx="973">
                  <c:v>44508</c:v>
                </c:pt>
                <c:pt idx="974">
                  <c:v>44505</c:v>
                </c:pt>
                <c:pt idx="975">
                  <c:v>44504</c:v>
                </c:pt>
                <c:pt idx="976">
                  <c:v>44503</c:v>
                </c:pt>
                <c:pt idx="977">
                  <c:v>44502</c:v>
                </c:pt>
                <c:pt idx="978">
                  <c:v>44501</c:v>
                </c:pt>
                <c:pt idx="979">
                  <c:v>44498</c:v>
                </c:pt>
                <c:pt idx="980">
                  <c:v>44497</c:v>
                </c:pt>
                <c:pt idx="981">
                  <c:v>44496</c:v>
                </c:pt>
                <c:pt idx="982">
                  <c:v>44495</c:v>
                </c:pt>
                <c:pt idx="983">
                  <c:v>44494</c:v>
                </c:pt>
                <c:pt idx="984">
                  <c:v>44491</c:v>
                </c:pt>
                <c:pt idx="985">
                  <c:v>44490</c:v>
                </c:pt>
                <c:pt idx="986">
                  <c:v>44489</c:v>
                </c:pt>
                <c:pt idx="987">
                  <c:v>44488</c:v>
                </c:pt>
                <c:pt idx="988">
                  <c:v>44487</c:v>
                </c:pt>
                <c:pt idx="989">
                  <c:v>44484</c:v>
                </c:pt>
                <c:pt idx="990">
                  <c:v>44483</c:v>
                </c:pt>
                <c:pt idx="991">
                  <c:v>44482</c:v>
                </c:pt>
                <c:pt idx="992">
                  <c:v>44481</c:v>
                </c:pt>
                <c:pt idx="993">
                  <c:v>44480</c:v>
                </c:pt>
                <c:pt idx="994">
                  <c:v>44478</c:v>
                </c:pt>
                <c:pt idx="995">
                  <c:v>44477</c:v>
                </c:pt>
                <c:pt idx="996">
                  <c:v>44469</c:v>
                </c:pt>
                <c:pt idx="997">
                  <c:v>44468</c:v>
                </c:pt>
                <c:pt idx="998">
                  <c:v>44467</c:v>
                </c:pt>
                <c:pt idx="999">
                  <c:v>44466</c:v>
                </c:pt>
                <c:pt idx="1000">
                  <c:v>44465</c:v>
                </c:pt>
                <c:pt idx="1001">
                  <c:v>44463</c:v>
                </c:pt>
                <c:pt idx="1002">
                  <c:v>44462</c:v>
                </c:pt>
                <c:pt idx="1003">
                  <c:v>44461</c:v>
                </c:pt>
                <c:pt idx="1004">
                  <c:v>44457</c:v>
                </c:pt>
                <c:pt idx="1005">
                  <c:v>44456</c:v>
                </c:pt>
                <c:pt idx="1006">
                  <c:v>44455</c:v>
                </c:pt>
                <c:pt idx="1007">
                  <c:v>44454</c:v>
                </c:pt>
                <c:pt idx="1008">
                  <c:v>44453</c:v>
                </c:pt>
                <c:pt idx="1009">
                  <c:v>44452</c:v>
                </c:pt>
                <c:pt idx="1010">
                  <c:v>44449</c:v>
                </c:pt>
                <c:pt idx="1011">
                  <c:v>44448</c:v>
                </c:pt>
                <c:pt idx="1012">
                  <c:v>44447</c:v>
                </c:pt>
                <c:pt idx="1013">
                  <c:v>44446</c:v>
                </c:pt>
                <c:pt idx="1014">
                  <c:v>44445</c:v>
                </c:pt>
                <c:pt idx="1015">
                  <c:v>44442</c:v>
                </c:pt>
                <c:pt idx="1016">
                  <c:v>44441</c:v>
                </c:pt>
                <c:pt idx="1017">
                  <c:v>44440</c:v>
                </c:pt>
                <c:pt idx="1018">
                  <c:v>44439</c:v>
                </c:pt>
                <c:pt idx="1019">
                  <c:v>44438</c:v>
                </c:pt>
                <c:pt idx="1020">
                  <c:v>44435</c:v>
                </c:pt>
                <c:pt idx="1021">
                  <c:v>44434</c:v>
                </c:pt>
                <c:pt idx="1022">
                  <c:v>44433</c:v>
                </c:pt>
                <c:pt idx="1023">
                  <c:v>44432</c:v>
                </c:pt>
                <c:pt idx="1024">
                  <c:v>44431</c:v>
                </c:pt>
                <c:pt idx="1025">
                  <c:v>44428</c:v>
                </c:pt>
                <c:pt idx="1026">
                  <c:v>44427</c:v>
                </c:pt>
                <c:pt idx="1027">
                  <c:v>44426</c:v>
                </c:pt>
                <c:pt idx="1028">
                  <c:v>44425</c:v>
                </c:pt>
                <c:pt idx="1029">
                  <c:v>44424</c:v>
                </c:pt>
                <c:pt idx="1030">
                  <c:v>44421</c:v>
                </c:pt>
                <c:pt idx="1031">
                  <c:v>44420</c:v>
                </c:pt>
                <c:pt idx="1032">
                  <c:v>44419</c:v>
                </c:pt>
                <c:pt idx="1033">
                  <c:v>44418</c:v>
                </c:pt>
                <c:pt idx="1034">
                  <c:v>44417</c:v>
                </c:pt>
                <c:pt idx="1035">
                  <c:v>44414</c:v>
                </c:pt>
                <c:pt idx="1036">
                  <c:v>44413</c:v>
                </c:pt>
                <c:pt idx="1037">
                  <c:v>44412</c:v>
                </c:pt>
                <c:pt idx="1038">
                  <c:v>44411</c:v>
                </c:pt>
                <c:pt idx="1039">
                  <c:v>44410</c:v>
                </c:pt>
                <c:pt idx="1040">
                  <c:v>44407</c:v>
                </c:pt>
                <c:pt idx="1041">
                  <c:v>44406</c:v>
                </c:pt>
                <c:pt idx="1042">
                  <c:v>44405</c:v>
                </c:pt>
                <c:pt idx="1043">
                  <c:v>44404</c:v>
                </c:pt>
                <c:pt idx="1044">
                  <c:v>44403</c:v>
                </c:pt>
                <c:pt idx="1045">
                  <c:v>44400</c:v>
                </c:pt>
                <c:pt idx="1046">
                  <c:v>44399</c:v>
                </c:pt>
                <c:pt idx="1047">
                  <c:v>44398</c:v>
                </c:pt>
                <c:pt idx="1048">
                  <c:v>44397</c:v>
                </c:pt>
                <c:pt idx="1049">
                  <c:v>44396</c:v>
                </c:pt>
                <c:pt idx="1050">
                  <c:v>44393</c:v>
                </c:pt>
                <c:pt idx="1051">
                  <c:v>44392</c:v>
                </c:pt>
                <c:pt idx="1052">
                  <c:v>44391</c:v>
                </c:pt>
                <c:pt idx="1053">
                  <c:v>44390</c:v>
                </c:pt>
                <c:pt idx="1054">
                  <c:v>44389</c:v>
                </c:pt>
                <c:pt idx="1055">
                  <c:v>44386</c:v>
                </c:pt>
                <c:pt idx="1056">
                  <c:v>44385</c:v>
                </c:pt>
                <c:pt idx="1057">
                  <c:v>44384</c:v>
                </c:pt>
                <c:pt idx="1058">
                  <c:v>44383</c:v>
                </c:pt>
                <c:pt idx="1059">
                  <c:v>44382</c:v>
                </c:pt>
                <c:pt idx="1060">
                  <c:v>44379</c:v>
                </c:pt>
                <c:pt idx="1061">
                  <c:v>44378</c:v>
                </c:pt>
                <c:pt idx="1062">
                  <c:v>44377</c:v>
                </c:pt>
                <c:pt idx="1063">
                  <c:v>44376</c:v>
                </c:pt>
                <c:pt idx="1064">
                  <c:v>44375</c:v>
                </c:pt>
                <c:pt idx="1065">
                  <c:v>44372</c:v>
                </c:pt>
                <c:pt idx="1066">
                  <c:v>44371</c:v>
                </c:pt>
                <c:pt idx="1067">
                  <c:v>44370</c:v>
                </c:pt>
                <c:pt idx="1068">
                  <c:v>44369</c:v>
                </c:pt>
                <c:pt idx="1069">
                  <c:v>44368</c:v>
                </c:pt>
                <c:pt idx="1070">
                  <c:v>44365</c:v>
                </c:pt>
                <c:pt idx="1071">
                  <c:v>44364</c:v>
                </c:pt>
                <c:pt idx="1072">
                  <c:v>44363</c:v>
                </c:pt>
                <c:pt idx="1073">
                  <c:v>44362</c:v>
                </c:pt>
                <c:pt idx="1074">
                  <c:v>44358</c:v>
                </c:pt>
                <c:pt idx="1075">
                  <c:v>44357</c:v>
                </c:pt>
                <c:pt idx="1076">
                  <c:v>44356</c:v>
                </c:pt>
                <c:pt idx="1077">
                  <c:v>44355</c:v>
                </c:pt>
                <c:pt idx="1078">
                  <c:v>44354</c:v>
                </c:pt>
                <c:pt idx="1079">
                  <c:v>44351</c:v>
                </c:pt>
                <c:pt idx="1080">
                  <c:v>44350</c:v>
                </c:pt>
                <c:pt idx="1081">
                  <c:v>44349</c:v>
                </c:pt>
                <c:pt idx="1082">
                  <c:v>44348</c:v>
                </c:pt>
                <c:pt idx="1083">
                  <c:v>44347</c:v>
                </c:pt>
                <c:pt idx="1084">
                  <c:v>44344</c:v>
                </c:pt>
                <c:pt idx="1085">
                  <c:v>44343</c:v>
                </c:pt>
                <c:pt idx="1086">
                  <c:v>44342</c:v>
                </c:pt>
                <c:pt idx="1087">
                  <c:v>44341</c:v>
                </c:pt>
                <c:pt idx="1088">
                  <c:v>44340</c:v>
                </c:pt>
                <c:pt idx="1089">
                  <c:v>44337</c:v>
                </c:pt>
                <c:pt idx="1090">
                  <c:v>44336</c:v>
                </c:pt>
                <c:pt idx="1091">
                  <c:v>44335</c:v>
                </c:pt>
                <c:pt idx="1092">
                  <c:v>44334</c:v>
                </c:pt>
                <c:pt idx="1093">
                  <c:v>44333</c:v>
                </c:pt>
                <c:pt idx="1094">
                  <c:v>44330</c:v>
                </c:pt>
                <c:pt idx="1095">
                  <c:v>44329</c:v>
                </c:pt>
                <c:pt idx="1096">
                  <c:v>44328</c:v>
                </c:pt>
                <c:pt idx="1097">
                  <c:v>44327</c:v>
                </c:pt>
              </c:numCache>
            </c:numRef>
          </c:cat>
          <c:val>
            <c:numRef>
              <c:f>中国NPI利润钢联!$D$12:$D$3000</c:f>
              <c:numCache>
                <c:formatCode>General</c:formatCode>
                <c:ptCount val="2989"/>
                <c:pt idx="0">
                  <c:v>-113</c:v>
                </c:pt>
                <c:pt idx="1">
                  <c:v>-113</c:v>
                </c:pt>
                <c:pt idx="2">
                  <c:v>-113</c:v>
                </c:pt>
                <c:pt idx="3">
                  <c:v>-110</c:v>
                </c:pt>
                <c:pt idx="4">
                  <c:v>-110</c:v>
                </c:pt>
                <c:pt idx="5">
                  <c:v>-110</c:v>
                </c:pt>
                <c:pt idx="6">
                  <c:v>-110</c:v>
                </c:pt>
                <c:pt idx="7">
                  <c:v>-110</c:v>
                </c:pt>
                <c:pt idx="8">
                  <c:v>-110</c:v>
                </c:pt>
                <c:pt idx="9">
                  <c:v>-110</c:v>
                </c:pt>
                <c:pt idx="10">
                  <c:v>-110</c:v>
                </c:pt>
                <c:pt idx="11">
                  <c:v>-110</c:v>
                </c:pt>
                <c:pt idx="12">
                  <c:v>-110</c:v>
                </c:pt>
                <c:pt idx="13">
                  <c:v>-110</c:v>
                </c:pt>
                <c:pt idx="14">
                  <c:v>-115</c:v>
                </c:pt>
                <c:pt idx="15">
                  <c:v>-115</c:v>
                </c:pt>
                <c:pt idx="16">
                  <c:v>-120</c:v>
                </c:pt>
                <c:pt idx="17">
                  <c:v>-120</c:v>
                </c:pt>
                <c:pt idx="18">
                  <c:v>-120</c:v>
                </c:pt>
                <c:pt idx="19">
                  <c:v>-120</c:v>
                </c:pt>
                <c:pt idx="20">
                  <c:v>-120</c:v>
                </c:pt>
                <c:pt idx="21">
                  <c:v>-120</c:v>
                </c:pt>
                <c:pt idx="22">
                  <c:v>-120</c:v>
                </c:pt>
                <c:pt idx="23">
                  <c:v>-120</c:v>
                </c:pt>
                <c:pt idx="24">
                  <c:v>-120</c:v>
                </c:pt>
                <c:pt idx="25">
                  <c:v>-125</c:v>
                </c:pt>
                <c:pt idx="26">
                  <c:v>-135</c:v>
                </c:pt>
                <c:pt idx="27">
                  <c:v>-135</c:v>
                </c:pt>
                <c:pt idx="28">
                  <c:v>-135</c:v>
                </c:pt>
                <c:pt idx="29">
                  <c:v>-135</c:v>
                </c:pt>
                <c:pt idx="30">
                  <c:v>-135</c:v>
                </c:pt>
                <c:pt idx="31">
                  <c:v>-135</c:v>
                </c:pt>
                <c:pt idx="32">
                  <c:v>-140</c:v>
                </c:pt>
                <c:pt idx="33">
                  <c:v>-140</c:v>
                </c:pt>
                <c:pt idx="34">
                  <c:v>-140</c:v>
                </c:pt>
                <c:pt idx="35">
                  <c:v>-140</c:v>
                </c:pt>
                <c:pt idx="36">
                  <c:v>-145</c:v>
                </c:pt>
                <c:pt idx="37">
                  <c:v>-145</c:v>
                </c:pt>
                <c:pt idx="38">
                  <c:v>-145</c:v>
                </c:pt>
                <c:pt idx="39">
                  <c:v>-145</c:v>
                </c:pt>
                <c:pt idx="40">
                  <c:v>-150</c:v>
                </c:pt>
                <c:pt idx="41">
                  <c:v>-155</c:v>
                </c:pt>
                <c:pt idx="42">
                  <c:v>-155</c:v>
                </c:pt>
                <c:pt idx="43">
                  <c:v>-155</c:v>
                </c:pt>
                <c:pt idx="44">
                  <c:v>-155</c:v>
                </c:pt>
                <c:pt idx="45">
                  <c:v>-155</c:v>
                </c:pt>
                <c:pt idx="46">
                  <c:v>-155</c:v>
                </c:pt>
                <c:pt idx="47">
                  <c:v>-155</c:v>
                </c:pt>
                <c:pt idx="48">
                  <c:v>-160</c:v>
                </c:pt>
                <c:pt idx="49">
                  <c:v>-165</c:v>
                </c:pt>
                <c:pt idx="50">
                  <c:v>-165</c:v>
                </c:pt>
                <c:pt idx="51">
                  <c:v>-169</c:v>
                </c:pt>
                <c:pt idx="52">
                  <c:v>-169</c:v>
                </c:pt>
                <c:pt idx="53">
                  <c:v>-169</c:v>
                </c:pt>
                <c:pt idx="54">
                  <c:v>-169</c:v>
                </c:pt>
                <c:pt idx="55">
                  <c:v>-169</c:v>
                </c:pt>
                <c:pt idx="56">
                  <c:v>-169</c:v>
                </c:pt>
                <c:pt idx="57">
                  <c:v>-169</c:v>
                </c:pt>
                <c:pt idx="58">
                  <c:v>-169</c:v>
                </c:pt>
                <c:pt idx="59">
                  <c:v>-169</c:v>
                </c:pt>
                <c:pt idx="60">
                  <c:v>-159</c:v>
                </c:pt>
                <c:pt idx="61">
                  <c:v>-159</c:v>
                </c:pt>
                <c:pt idx="62">
                  <c:v>-159</c:v>
                </c:pt>
                <c:pt idx="63">
                  <c:v>-163</c:v>
                </c:pt>
                <c:pt idx="64">
                  <c:v>-163</c:v>
                </c:pt>
                <c:pt idx="65">
                  <c:v>-163</c:v>
                </c:pt>
                <c:pt idx="66">
                  <c:v>-163</c:v>
                </c:pt>
                <c:pt idx="67">
                  <c:v>-163</c:v>
                </c:pt>
                <c:pt idx="68">
                  <c:v>-163</c:v>
                </c:pt>
                <c:pt idx="69">
                  <c:v>-158</c:v>
                </c:pt>
                <c:pt idx="70">
                  <c:v>-158</c:v>
                </c:pt>
                <c:pt idx="71">
                  <c:v>-148</c:v>
                </c:pt>
                <c:pt idx="72">
                  <c:v>-148</c:v>
                </c:pt>
                <c:pt idx="73">
                  <c:v>-148</c:v>
                </c:pt>
                <c:pt idx="74">
                  <c:v>-143</c:v>
                </c:pt>
                <c:pt idx="75">
                  <c:v>-138</c:v>
                </c:pt>
                <c:pt idx="76">
                  <c:v>-138</c:v>
                </c:pt>
                <c:pt idx="77">
                  <c:v>-133</c:v>
                </c:pt>
                <c:pt idx="78">
                  <c:v>-133</c:v>
                </c:pt>
                <c:pt idx="79">
                  <c:v>-128</c:v>
                </c:pt>
                <c:pt idx="80">
                  <c:v>-123</c:v>
                </c:pt>
                <c:pt idx="81">
                  <c:v>-120</c:v>
                </c:pt>
                <c:pt idx="82">
                  <c:v>-120</c:v>
                </c:pt>
                <c:pt idx="83">
                  <c:v>-120</c:v>
                </c:pt>
                <c:pt idx="84">
                  <c:v>-120</c:v>
                </c:pt>
                <c:pt idx="85">
                  <c:v>-120</c:v>
                </c:pt>
                <c:pt idx="86">
                  <c:v>-120</c:v>
                </c:pt>
                <c:pt idx="87">
                  <c:v>-120</c:v>
                </c:pt>
                <c:pt idx="88">
                  <c:v>-120</c:v>
                </c:pt>
                <c:pt idx="89">
                  <c:v>-120</c:v>
                </c:pt>
                <c:pt idx="90">
                  <c:v>-120</c:v>
                </c:pt>
                <c:pt idx="91">
                  <c:v>-120</c:v>
                </c:pt>
                <c:pt idx="92">
                  <c:v>-135</c:v>
                </c:pt>
                <c:pt idx="93">
                  <c:v>-135</c:v>
                </c:pt>
                <c:pt idx="94">
                  <c:v>-135</c:v>
                </c:pt>
                <c:pt idx="95">
                  <c:v>-130</c:v>
                </c:pt>
                <c:pt idx="96">
                  <c:v>-130</c:v>
                </c:pt>
                <c:pt idx="97">
                  <c:v>-130</c:v>
                </c:pt>
                <c:pt idx="98">
                  <c:v>-130</c:v>
                </c:pt>
                <c:pt idx="99">
                  <c:v>-130</c:v>
                </c:pt>
                <c:pt idx="100">
                  <c:v>-122</c:v>
                </c:pt>
                <c:pt idx="101">
                  <c:v>-122</c:v>
                </c:pt>
                <c:pt idx="102">
                  <c:v>-122</c:v>
                </c:pt>
                <c:pt idx="103">
                  <c:v>-112</c:v>
                </c:pt>
                <c:pt idx="104">
                  <c:v>-107</c:v>
                </c:pt>
                <c:pt idx="105">
                  <c:v>-107</c:v>
                </c:pt>
                <c:pt idx="106">
                  <c:v>-107</c:v>
                </c:pt>
                <c:pt idx="107">
                  <c:v>-102</c:v>
                </c:pt>
                <c:pt idx="108">
                  <c:v>-102</c:v>
                </c:pt>
                <c:pt idx="109">
                  <c:v>-102</c:v>
                </c:pt>
                <c:pt idx="110">
                  <c:v>-97</c:v>
                </c:pt>
                <c:pt idx="111">
                  <c:v>-97</c:v>
                </c:pt>
                <c:pt idx="112">
                  <c:v>-92</c:v>
                </c:pt>
                <c:pt idx="113">
                  <c:v>-87</c:v>
                </c:pt>
                <c:pt idx="114">
                  <c:v>-85</c:v>
                </c:pt>
                <c:pt idx="115">
                  <c:v>-85</c:v>
                </c:pt>
                <c:pt idx="116">
                  <c:v>-75</c:v>
                </c:pt>
                <c:pt idx="117">
                  <c:v>-75</c:v>
                </c:pt>
                <c:pt idx="118">
                  <c:v>-65</c:v>
                </c:pt>
                <c:pt idx="119">
                  <c:v>-50</c:v>
                </c:pt>
                <c:pt idx="120">
                  <c:v>-50</c:v>
                </c:pt>
                <c:pt idx="121">
                  <c:v>-50</c:v>
                </c:pt>
                <c:pt idx="122">
                  <c:v>-50</c:v>
                </c:pt>
                <c:pt idx="123">
                  <c:v>-42</c:v>
                </c:pt>
                <c:pt idx="124">
                  <c:v>-42</c:v>
                </c:pt>
                <c:pt idx="125">
                  <c:v>-38</c:v>
                </c:pt>
                <c:pt idx="126">
                  <c:v>-38</c:v>
                </c:pt>
                <c:pt idx="127">
                  <c:v>-38</c:v>
                </c:pt>
                <c:pt idx="128">
                  <c:v>-38</c:v>
                </c:pt>
                <c:pt idx="129">
                  <c:v>-41</c:v>
                </c:pt>
                <c:pt idx="130">
                  <c:v>-41</c:v>
                </c:pt>
                <c:pt idx="131">
                  <c:v>-41</c:v>
                </c:pt>
                <c:pt idx="132">
                  <c:v>-46</c:v>
                </c:pt>
                <c:pt idx="133">
                  <c:v>-46</c:v>
                </c:pt>
                <c:pt idx="134">
                  <c:v>-42</c:v>
                </c:pt>
                <c:pt idx="135">
                  <c:v>-47</c:v>
                </c:pt>
                <c:pt idx="136">
                  <c:v>-47</c:v>
                </c:pt>
                <c:pt idx="137">
                  <c:v>-52</c:v>
                </c:pt>
                <c:pt idx="138">
                  <c:v>-62</c:v>
                </c:pt>
                <c:pt idx="139">
                  <c:v>-67</c:v>
                </c:pt>
                <c:pt idx="140">
                  <c:v>-72</c:v>
                </c:pt>
                <c:pt idx="141">
                  <c:v>-72</c:v>
                </c:pt>
                <c:pt idx="142">
                  <c:v>-77</c:v>
                </c:pt>
                <c:pt idx="143">
                  <c:v>-77</c:v>
                </c:pt>
                <c:pt idx="144">
                  <c:v>-82</c:v>
                </c:pt>
                <c:pt idx="145">
                  <c:v>-82</c:v>
                </c:pt>
                <c:pt idx="146">
                  <c:v>-82</c:v>
                </c:pt>
                <c:pt idx="147">
                  <c:v>-73</c:v>
                </c:pt>
                <c:pt idx="148">
                  <c:v>-85</c:v>
                </c:pt>
                <c:pt idx="149">
                  <c:v>-78</c:v>
                </c:pt>
                <c:pt idx="150">
                  <c:v>-78</c:v>
                </c:pt>
                <c:pt idx="151">
                  <c:v>-83</c:v>
                </c:pt>
                <c:pt idx="152">
                  <c:v>-83</c:v>
                </c:pt>
                <c:pt idx="153">
                  <c:v>-83</c:v>
                </c:pt>
                <c:pt idx="154">
                  <c:v>-83</c:v>
                </c:pt>
                <c:pt idx="155">
                  <c:v>-83</c:v>
                </c:pt>
                <c:pt idx="156">
                  <c:v>-93</c:v>
                </c:pt>
                <c:pt idx="157">
                  <c:v>-93</c:v>
                </c:pt>
                <c:pt idx="158">
                  <c:v>-93</c:v>
                </c:pt>
                <c:pt idx="159">
                  <c:v>-93</c:v>
                </c:pt>
                <c:pt idx="160">
                  <c:v>-99</c:v>
                </c:pt>
                <c:pt idx="161">
                  <c:v>-99</c:v>
                </c:pt>
                <c:pt idx="162">
                  <c:v>-109</c:v>
                </c:pt>
                <c:pt idx="163">
                  <c:v>-109</c:v>
                </c:pt>
                <c:pt idx="164">
                  <c:v>-109</c:v>
                </c:pt>
                <c:pt idx="165">
                  <c:v>-114</c:v>
                </c:pt>
                <c:pt idx="166">
                  <c:v>-114</c:v>
                </c:pt>
                <c:pt idx="167">
                  <c:v>-114</c:v>
                </c:pt>
                <c:pt idx="168">
                  <c:v>-114</c:v>
                </c:pt>
                <c:pt idx="169">
                  <c:v>-114</c:v>
                </c:pt>
                <c:pt idx="170">
                  <c:v>-114</c:v>
                </c:pt>
                <c:pt idx="171">
                  <c:v>-114</c:v>
                </c:pt>
                <c:pt idx="172">
                  <c:v>-115</c:v>
                </c:pt>
                <c:pt idx="173">
                  <c:v>-115</c:v>
                </c:pt>
                <c:pt idx="174">
                  <c:v>-115</c:v>
                </c:pt>
                <c:pt idx="175">
                  <c:v>-115</c:v>
                </c:pt>
                <c:pt idx="176">
                  <c:v>-115</c:v>
                </c:pt>
                <c:pt idx="177">
                  <c:v>-115</c:v>
                </c:pt>
                <c:pt idx="178">
                  <c:v>-115</c:v>
                </c:pt>
                <c:pt idx="179">
                  <c:v>-115</c:v>
                </c:pt>
                <c:pt idx="180">
                  <c:v>-115</c:v>
                </c:pt>
                <c:pt idx="181">
                  <c:v>-115</c:v>
                </c:pt>
                <c:pt idx="182">
                  <c:v>-115</c:v>
                </c:pt>
                <c:pt idx="183">
                  <c:v>-115</c:v>
                </c:pt>
                <c:pt idx="184">
                  <c:v>-115</c:v>
                </c:pt>
                <c:pt idx="185">
                  <c:v>-113</c:v>
                </c:pt>
                <c:pt idx="186">
                  <c:v>-113</c:v>
                </c:pt>
                <c:pt idx="187">
                  <c:v>-113</c:v>
                </c:pt>
                <c:pt idx="188">
                  <c:v>-113</c:v>
                </c:pt>
                <c:pt idx="189">
                  <c:v>-113</c:v>
                </c:pt>
                <c:pt idx="190">
                  <c:v>-108</c:v>
                </c:pt>
                <c:pt idx="191">
                  <c:v>-108</c:v>
                </c:pt>
                <c:pt idx="192">
                  <c:v>-108</c:v>
                </c:pt>
                <c:pt idx="193">
                  <c:v>-108</c:v>
                </c:pt>
                <c:pt idx="194">
                  <c:v>-108</c:v>
                </c:pt>
                <c:pt idx="195">
                  <c:v>-103</c:v>
                </c:pt>
                <c:pt idx="196">
                  <c:v>-103</c:v>
                </c:pt>
                <c:pt idx="197">
                  <c:v>-103</c:v>
                </c:pt>
                <c:pt idx="198">
                  <c:v>-103</c:v>
                </c:pt>
                <c:pt idx="199">
                  <c:v>-103</c:v>
                </c:pt>
                <c:pt idx="200">
                  <c:v>-103</c:v>
                </c:pt>
                <c:pt idx="201">
                  <c:v>-103</c:v>
                </c:pt>
                <c:pt idx="202">
                  <c:v>-103</c:v>
                </c:pt>
                <c:pt idx="203">
                  <c:v>-103</c:v>
                </c:pt>
                <c:pt idx="204">
                  <c:v>-101</c:v>
                </c:pt>
                <c:pt idx="205">
                  <c:v>-91</c:v>
                </c:pt>
                <c:pt idx="206">
                  <c:v>-91</c:v>
                </c:pt>
                <c:pt idx="207">
                  <c:v>-91</c:v>
                </c:pt>
                <c:pt idx="208">
                  <c:v>-91</c:v>
                </c:pt>
                <c:pt idx="209">
                  <c:v>-91</c:v>
                </c:pt>
                <c:pt idx="210">
                  <c:v>-91</c:v>
                </c:pt>
                <c:pt idx="211">
                  <c:v>-86</c:v>
                </c:pt>
                <c:pt idx="212">
                  <c:v>-86</c:v>
                </c:pt>
                <c:pt idx="213">
                  <c:v>-86</c:v>
                </c:pt>
                <c:pt idx="214">
                  <c:v>-66</c:v>
                </c:pt>
                <c:pt idx="215">
                  <c:v>-66</c:v>
                </c:pt>
                <c:pt idx="216">
                  <c:v>-66</c:v>
                </c:pt>
                <c:pt idx="217">
                  <c:v>-66</c:v>
                </c:pt>
                <c:pt idx="218">
                  <c:v>-61</c:v>
                </c:pt>
                <c:pt idx="219">
                  <c:v>-61</c:v>
                </c:pt>
                <c:pt idx="220">
                  <c:v>-51</c:v>
                </c:pt>
                <c:pt idx="221">
                  <c:v>-51</c:v>
                </c:pt>
                <c:pt idx="222">
                  <c:v>-48</c:v>
                </c:pt>
                <c:pt idx="223">
                  <c:v>-28</c:v>
                </c:pt>
                <c:pt idx="224">
                  <c:v>-28</c:v>
                </c:pt>
                <c:pt idx="225">
                  <c:v>-28</c:v>
                </c:pt>
                <c:pt idx="226">
                  <c:v>-27</c:v>
                </c:pt>
                <c:pt idx="227">
                  <c:v>-27</c:v>
                </c:pt>
                <c:pt idx="228">
                  <c:v>-27</c:v>
                </c:pt>
                <c:pt idx="229">
                  <c:v>-25</c:v>
                </c:pt>
                <c:pt idx="230">
                  <c:v>-25</c:v>
                </c:pt>
                <c:pt idx="231">
                  <c:v>-25</c:v>
                </c:pt>
                <c:pt idx="232">
                  <c:v>-25</c:v>
                </c:pt>
                <c:pt idx="233">
                  <c:v>-25</c:v>
                </c:pt>
                <c:pt idx="234">
                  <c:v>-25</c:v>
                </c:pt>
                <c:pt idx="235">
                  <c:v>-25</c:v>
                </c:pt>
                <c:pt idx="236">
                  <c:v>-25</c:v>
                </c:pt>
                <c:pt idx="237">
                  <c:v>-25</c:v>
                </c:pt>
                <c:pt idx="238">
                  <c:v>-25</c:v>
                </c:pt>
                <c:pt idx="239">
                  <c:v>-25</c:v>
                </c:pt>
                <c:pt idx="240">
                  <c:v>-40</c:v>
                </c:pt>
                <c:pt idx="241">
                  <c:v>-45</c:v>
                </c:pt>
                <c:pt idx="242">
                  <c:v>-55</c:v>
                </c:pt>
                <c:pt idx="243">
                  <c:v>-55</c:v>
                </c:pt>
                <c:pt idx="244">
                  <c:v>-55</c:v>
                </c:pt>
                <c:pt idx="245">
                  <c:v>-55</c:v>
                </c:pt>
                <c:pt idx="246">
                  <c:v>-65</c:v>
                </c:pt>
                <c:pt idx="247">
                  <c:v>-77</c:v>
                </c:pt>
                <c:pt idx="248">
                  <c:v>-77</c:v>
                </c:pt>
                <c:pt idx="249">
                  <c:v>-77</c:v>
                </c:pt>
                <c:pt idx="250">
                  <c:v>-72</c:v>
                </c:pt>
                <c:pt idx="251">
                  <c:v>-80</c:v>
                </c:pt>
                <c:pt idx="252">
                  <c:v>-80</c:v>
                </c:pt>
                <c:pt idx="253">
                  <c:v>-80</c:v>
                </c:pt>
                <c:pt idx="254">
                  <c:v>-80</c:v>
                </c:pt>
                <c:pt idx="255">
                  <c:v>-75</c:v>
                </c:pt>
                <c:pt idx="256">
                  <c:v>-77</c:v>
                </c:pt>
                <c:pt idx="257">
                  <c:v>-77</c:v>
                </c:pt>
                <c:pt idx="258">
                  <c:v>-77</c:v>
                </c:pt>
                <c:pt idx="259">
                  <c:v>-67</c:v>
                </c:pt>
                <c:pt idx="260">
                  <c:v>-71</c:v>
                </c:pt>
                <c:pt idx="261">
                  <c:v>-71</c:v>
                </c:pt>
                <c:pt idx="262">
                  <c:v>-75</c:v>
                </c:pt>
                <c:pt idx="263">
                  <c:v>-70</c:v>
                </c:pt>
                <c:pt idx="264">
                  <c:v>-70</c:v>
                </c:pt>
                <c:pt idx="265">
                  <c:v>-70</c:v>
                </c:pt>
                <c:pt idx="266">
                  <c:v>-70</c:v>
                </c:pt>
                <c:pt idx="267">
                  <c:v>-70</c:v>
                </c:pt>
                <c:pt idx="268">
                  <c:v>-70</c:v>
                </c:pt>
                <c:pt idx="269">
                  <c:v>-70</c:v>
                </c:pt>
                <c:pt idx="270">
                  <c:v>-70</c:v>
                </c:pt>
                <c:pt idx="271">
                  <c:v>-70</c:v>
                </c:pt>
                <c:pt idx="272">
                  <c:v>-66</c:v>
                </c:pt>
                <c:pt idx="273">
                  <c:v>-60</c:v>
                </c:pt>
                <c:pt idx="274">
                  <c:v>-60</c:v>
                </c:pt>
                <c:pt idx="275">
                  <c:v>-54</c:v>
                </c:pt>
                <c:pt idx="276">
                  <c:v>-54</c:v>
                </c:pt>
                <c:pt idx="277">
                  <c:v>-44</c:v>
                </c:pt>
                <c:pt idx="278">
                  <c:v>-44</c:v>
                </c:pt>
                <c:pt idx="279">
                  <c:v>-37</c:v>
                </c:pt>
                <c:pt idx="280">
                  <c:v>-36</c:v>
                </c:pt>
                <c:pt idx="281">
                  <c:v>-36</c:v>
                </c:pt>
                <c:pt idx="282">
                  <c:v>-36</c:v>
                </c:pt>
                <c:pt idx="283">
                  <c:v>-28</c:v>
                </c:pt>
                <c:pt idx="284">
                  <c:v>-26</c:v>
                </c:pt>
                <c:pt idx="285">
                  <c:v>-26</c:v>
                </c:pt>
                <c:pt idx="286">
                  <c:v>-26</c:v>
                </c:pt>
                <c:pt idx="287">
                  <c:v>-22</c:v>
                </c:pt>
                <c:pt idx="288">
                  <c:v>-22</c:v>
                </c:pt>
                <c:pt idx="289">
                  <c:v>-28</c:v>
                </c:pt>
                <c:pt idx="290">
                  <c:v>-28</c:v>
                </c:pt>
                <c:pt idx="291">
                  <c:v>-28</c:v>
                </c:pt>
                <c:pt idx="292">
                  <c:v>-33</c:v>
                </c:pt>
                <c:pt idx="293">
                  <c:v>-43</c:v>
                </c:pt>
                <c:pt idx="294">
                  <c:v>-43</c:v>
                </c:pt>
                <c:pt idx="295">
                  <c:v>-41</c:v>
                </c:pt>
                <c:pt idx="296">
                  <c:v>-41</c:v>
                </c:pt>
                <c:pt idx="297">
                  <c:v>-45</c:v>
                </c:pt>
                <c:pt idx="298">
                  <c:v>-50</c:v>
                </c:pt>
                <c:pt idx="299">
                  <c:v>-55</c:v>
                </c:pt>
                <c:pt idx="300">
                  <c:v>-55</c:v>
                </c:pt>
                <c:pt idx="301">
                  <c:v>-55</c:v>
                </c:pt>
                <c:pt idx="302">
                  <c:v>-55</c:v>
                </c:pt>
                <c:pt idx="303">
                  <c:v>-55</c:v>
                </c:pt>
                <c:pt idx="304">
                  <c:v>-55</c:v>
                </c:pt>
                <c:pt idx="305">
                  <c:v>-58</c:v>
                </c:pt>
                <c:pt idx="306">
                  <c:v>-58</c:v>
                </c:pt>
                <c:pt idx="307">
                  <c:v>-58</c:v>
                </c:pt>
                <c:pt idx="308">
                  <c:v>-58</c:v>
                </c:pt>
                <c:pt idx="309">
                  <c:v>-58</c:v>
                </c:pt>
                <c:pt idx="310">
                  <c:v>-58</c:v>
                </c:pt>
                <c:pt idx="311">
                  <c:v>-56</c:v>
                </c:pt>
                <c:pt idx="312">
                  <c:v>-56</c:v>
                </c:pt>
                <c:pt idx="313">
                  <c:v>-56</c:v>
                </c:pt>
                <c:pt idx="314">
                  <c:v>-51</c:v>
                </c:pt>
                <c:pt idx="315">
                  <c:v>-51</c:v>
                </c:pt>
                <c:pt idx="316">
                  <c:v>-51</c:v>
                </c:pt>
                <c:pt idx="317">
                  <c:v>-51</c:v>
                </c:pt>
                <c:pt idx="318">
                  <c:v>-51</c:v>
                </c:pt>
                <c:pt idx="319">
                  <c:v>-51</c:v>
                </c:pt>
                <c:pt idx="320">
                  <c:v>-46</c:v>
                </c:pt>
                <c:pt idx="321">
                  <c:v>-46</c:v>
                </c:pt>
                <c:pt idx="322">
                  <c:v>-54</c:v>
                </c:pt>
                <c:pt idx="323">
                  <c:v>-49</c:v>
                </c:pt>
                <c:pt idx="324">
                  <c:v>-49</c:v>
                </c:pt>
                <c:pt idx="325">
                  <c:v>-49</c:v>
                </c:pt>
                <c:pt idx="326">
                  <c:v>-39</c:v>
                </c:pt>
                <c:pt idx="327">
                  <c:v>-39</c:v>
                </c:pt>
                <c:pt idx="328">
                  <c:v>-39</c:v>
                </c:pt>
                <c:pt idx="329">
                  <c:v>-34</c:v>
                </c:pt>
                <c:pt idx="330">
                  <c:v>-34</c:v>
                </c:pt>
                <c:pt idx="331">
                  <c:v>-34</c:v>
                </c:pt>
                <c:pt idx="332">
                  <c:v>-34</c:v>
                </c:pt>
                <c:pt idx="333">
                  <c:v>-34</c:v>
                </c:pt>
                <c:pt idx="334">
                  <c:v>-34</c:v>
                </c:pt>
                <c:pt idx="335">
                  <c:v>-30</c:v>
                </c:pt>
                <c:pt idx="336">
                  <c:v>-40</c:v>
                </c:pt>
                <c:pt idx="337">
                  <c:v>-45</c:v>
                </c:pt>
                <c:pt idx="338">
                  <c:v>-45</c:v>
                </c:pt>
                <c:pt idx="339">
                  <c:v>-46</c:v>
                </c:pt>
                <c:pt idx="340">
                  <c:v>-46</c:v>
                </c:pt>
                <c:pt idx="341">
                  <c:v>-46</c:v>
                </c:pt>
                <c:pt idx="342">
                  <c:v>-46</c:v>
                </c:pt>
                <c:pt idx="343">
                  <c:v>-53</c:v>
                </c:pt>
                <c:pt idx="344">
                  <c:v>-49</c:v>
                </c:pt>
                <c:pt idx="345">
                  <c:v>-59</c:v>
                </c:pt>
                <c:pt idx="346">
                  <c:v>-59</c:v>
                </c:pt>
                <c:pt idx="347">
                  <c:v>-59</c:v>
                </c:pt>
                <c:pt idx="348">
                  <c:v>-59</c:v>
                </c:pt>
                <c:pt idx="349">
                  <c:v>-59</c:v>
                </c:pt>
                <c:pt idx="350">
                  <c:v>-59</c:v>
                </c:pt>
                <c:pt idx="351">
                  <c:v>-59</c:v>
                </c:pt>
                <c:pt idx="352">
                  <c:v>-59</c:v>
                </c:pt>
                <c:pt idx="353">
                  <c:v>-59</c:v>
                </c:pt>
                <c:pt idx="354">
                  <c:v>-59</c:v>
                </c:pt>
                <c:pt idx="355">
                  <c:v>-64</c:v>
                </c:pt>
                <c:pt idx="356">
                  <c:v>-64</c:v>
                </c:pt>
                <c:pt idx="357">
                  <c:v>-69</c:v>
                </c:pt>
                <c:pt idx="358">
                  <c:v>-69</c:v>
                </c:pt>
                <c:pt idx="359">
                  <c:v>-65</c:v>
                </c:pt>
                <c:pt idx="360">
                  <c:v>-65</c:v>
                </c:pt>
                <c:pt idx="361">
                  <c:v>-67</c:v>
                </c:pt>
                <c:pt idx="362">
                  <c:v>-72</c:v>
                </c:pt>
                <c:pt idx="363">
                  <c:v>-77</c:v>
                </c:pt>
                <c:pt idx="364">
                  <c:v>-77</c:v>
                </c:pt>
                <c:pt idx="365">
                  <c:v>-82</c:v>
                </c:pt>
                <c:pt idx="366">
                  <c:v>-93</c:v>
                </c:pt>
                <c:pt idx="367">
                  <c:v>-93</c:v>
                </c:pt>
                <c:pt idx="368">
                  <c:v>-93</c:v>
                </c:pt>
                <c:pt idx="369">
                  <c:v>-93</c:v>
                </c:pt>
                <c:pt idx="370">
                  <c:v>-98</c:v>
                </c:pt>
                <c:pt idx="371">
                  <c:v>-98</c:v>
                </c:pt>
                <c:pt idx="372">
                  <c:v>-99</c:v>
                </c:pt>
                <c:pt idx="373">
                  <c:v>-99</c:v>
                </c:pt>
                <c:pt idx="374">
                  <c:v>-99</c:v>
                </c:pt>
                <c:pt idx="375">
                  <c:v>-99</c:v>
                </c:pt>
                <c:pt idx="376">
                  <c:v>-99</c:v>
                </c:pt>
                <c:pt idx="377">
                  <c:v>-89</c:v>
                </c:pt>
                <c:pt idx="378">
                  <c:v>-89</c:v>
                </c:pt>
                <c:pt idx="379">
                  <c:v>-81</c:v>
                </c:pt>
                <c:pt idx="380">
                  <c:v>-76</c:v>
                </c:pt>
                <c:pt idx="381">
                  <c:v>-76</c:v>
                </c:pt>
                <c:pt idx="382">
                  <c:v>-81</c:v>
                </c:pt>
                <c:pt idx="383">
                  <c:v>-81</c:v>
                </c:pt>
                <c:pt idx="384">
                  <c:v>-81</c:v>
                </c:pt>
                <c:pt idx="385">
                  <c:v>-76</c:v>
                </c:pt>
                <c:pt idx="386">
                  <c:v>-76</c:v>
                </c:pt>
                <c:pt idx="387">
                  <c:v>-69</c:v>
                </c:pt>
                <c:pt idx="388">
                  <c:v>-69</c:v>
                </c:pt>
                <c:pt idx="389">
                  <c:v>-64</c:v>
                </c:pt>
                <c:pt idx="390">
                  <c:v>-68</c:v>
                </c:pt>
                <c:pt idx="391">
                  <c:v>-65</c:v>
                </c:pt>
                <c:pt idx="392">
                  <c:v>-65</c:v>
                </c:pt>
                <c:pt idx="393">
                  <c:v>-65</c:v>
                </c:pt>
                <c:pt idx="394">
                  <c:v>-65</c:v>
                </c:pt>
                <c:pt idx="395">
                  <c:v>-65</c:v>
                </c:pt>
                <c:pt idx="396">
                  <c:v>-65</c:v>
                </c:pt>
                <c:pt idx="397">
                  <c:v>-70</c:v>
                </c:pt>
                <c:pt idx="398">
                  <c:v>-74</c:v>
                </c:pt>
                <c:pt idx="399">
                  <c:v>-75</c:v>
                </c:pt>
                <c:pt idx="400">
                  <c:v>-75</c:v>
                </c:pt>
                <c:pt idx="401">
                  <c:v>-75</c:v>
                </c:pt>
                <c:pt idx="402">
                  <c:v>-85</c:v>
                </c:pt>
                <c:pt idx="403">
                  <c:v>-81</c:v>
                </c:pt>
                <c:pt idx="404">
                  <c:v>-77</c:v>
                </c:pt>
                <c:pt idx="405">
                  <c:v>-77</c:v>
                </c:pt>
                <c:pt idx="406">
                  <c:v>-77</c:v>
                </c:pt>
                <c:pt idx="407">
                  <c:v>-77</c:v>
                </c:pt>
                <c:pt idx="408">
                  <c:v>-77</c:v>
                </c:pt>
                <c:pt idx="409">
                  <c:v>-77</c:v>
                </c:pt>
                <c:pt idx="410">
                  <c:v>-77</c:v>
                </c:pt>
                <c:pt idx="411">
                  <c:v>-77</c:v>
                </c:pt>
                <c:pt idx="412">
                  <c:v>-76</c:v>
                </c:pt>
                <c:pt idx="413">
                  <c:v>-76</c:v>
                </c:pt>
                <c:pt idx="414">
                  <c:v>-76</c:v>
                </c:pt>
                <c:pt idx="415">
                  <c:v>-76</c:v>
                </c:pt>
                <c:pt idx="416">
                  <c:v>-75</c:v>
                </c:pt>
                <c:pt idx="417">
                  <c:v>-125</c:v>
                </c:pt>
                <c:pt idx="418">
                  <c:v>-75</c:v>
                </c:pt>
                <c:pt idx="419">
                  <c:v>-75</c:v>
                </c:pt>
                <c:pt idx="420">
                  <c:v>-75</c:v>
                </c:pt>
                <c:pt idx="421">
                  <c:v>-75</c:v>
                </c:pt>
                <c:pt idx="422">
                  <c:v>-78</c:v>
                </c:pt>
                <c:pt idx="423">
                  <c:v>-78</c:v>
                </c:pt>
                <c:pt idx="424">
                  <c:v>-78</c:v>
                </c:pt>
                <c:pt idx="425">
                  <c:v>-83</c:v>
                </c:pt>
                <c:pt idx="426">
                  <c:v>-77</c:v>
                </c:pt>
                <c:pt idx="427">
                  <c:v>-77</c:v>
                </c:pt>
                <c:pt idx="428">
                  <c:v>-80</c:v>
                </c:pt>
                <c:pt idx="429">
                  <c:v>-80</c:v>
                </c:pt>
                <c:pt idx="430">
                  <c:v>-85</c:v>
                </c:pt>
                <c:pt idx="431">
                  <c:v>-84</c:v>
                </c:pt>
                <c:pt idx="432">
                  <c:v>-84</c:v>
                </c:pt>
                <c:pt idx="433">
                  <c:v>-19</c:v>
                </c:pt>
                <c:pt idx="434">
                  <c:v>-19</c:v>
                </c:pt>
                <c:pt idx="435">
                  <c:v>-19</c:v>
                </c:pt>
                <c:pt idx="436">
                  <c:v>-16</c:v>
                </c:pt>
                <c:pt idx="437">
                  <c:v>-16</c:v>
                </c:pt>
                <c:pt idx="438">
                  <c:v>-17</c:v>
                </c:pt>
                <c:pt idx="439">
                  <c:v>-21</c:v>
                </c:pt>
                <c:pt idx="440">
                  <c:v>-21</c:v>
                </c:pt>
                <c:pt idx="441">
                  <c:v>-26</c:v>
                </c:pt>
                <c:pt idx="442">
                  <c:v>-26</c:v>
                </c:pt>
                <c:pt idx="443">
                  <c:v>-60</c:v>
                </c:pt>
                <c:pt idx="444">
                  <c:v>-60</c:v>
                </c:pt>
                <c:pt idx="445">
                  <c:v>-81</c:v>
                </c:pt>
                <c:pt idx="446">
                  <c:v>-84</c:v>
                </c:pt>
                <c:pt idx="447">
                  <c:v>-87</c:v>
                </c:pt>
                <c:pt idx="448">
                  <c:v>-160</c:v>
                </c:pt>
                <c:pt idx="449">
                  <c:v>-160</c:v>
                </c:pt>
                <c:pt idx="450">
                  <c:v>-155</c:v>
                </c:pt>
                <c:pt idx="451">
                  <c:v>-150</c:v>
                </c:pt>
                <c:pt idx="452">
                  <c:v>-150</c:v>
                </c:pt>
                <c:pt idx="453">
                  <c:v>-139</c:v>
                </c:pt>
                <c:pt idx="454">
                  <c:v>-139</c:v>
                </c:pt>
                <c:pt idx="455">
                  <c:v>-123</c:v>
                </c:pt>
                <c:pt idx="456">
                  <c:v>-136</c:v>
                </c:pt>
                <c:pt idx="457">
                  <c:v>-140</c:v>
                </c:pt>
                <c:pt idx="458">
                  <c:v>-139</c:v>
                </c:pt>
                <c:pt idx="459">
                  <c:v>-144</c:v>
                </c:pt>
                <c:pt idx="460">
                  <c:v>-146</c:v>
                </c:pt>
                <c:pt idx="461">
                  <c:v>-146</c:v>
                </c:pt>
                <c:pt idx="462">
                  <c:v>-126</c:v>
                </c:pt>
                <c:pt idx="463">
                  <c:v>-126</c:v>
                </c:pt>
                <c:pt idx="464">
                  <c:v>-106</c:v>
                </c:pt>
                <c:pt idx="465">
                  <c:v>-122</c:v>
                </c:pt>
                <c:pt idx="466">
                  <c:v>-111</c:v>
                </c:pt>
                <c:pt idx="467">
                  <c:v>-142</c:v>
                </c:pt>
                <c:pt idx="468">
                  <c:v>-127</c:v>
                </c:pt>
                <c:pt idx="469">
                  <c:v>-127</c:v>
                </c:pt>
                <c:pt idx="470">
                  <c:v>-127</c:v>
                </c:pt>
                <c:pt idx="471">
                  <c:v>-107</c:v>
                </c:pt>
                <c:pt idx="472">
                  <c:v>-107</c:v>
                </c:pt>
                <c:pt idx="473">
                  <c:v>-107</c:v>
                </c:pt>
                <c:pt idx="474">
                  <c:v>-104</c:v>
                </c:pt>
                <c:pt idx="475">
                  <c:v>-94</c:v>
                </c:pt>
                <c:pt idx="476">
                  <c:v>-74</c:v>
                </c:pt>
                <c:pt idx="477">
                  <c:v>-75</c:v>
                </c:pt>
                <c:pt idx="478">
                  <c:v>-54</c:v>
                </c:pt>
                <c:pt idx="479">
                  <c:v>-49</c:v>
                </c:pt>
                <c:pt idx="480">
                  <c:v>-47</c:v>
                </c:pt>
                <c:pt idx="481">
                  <c:v>-70</c:v>
                </c:pt>
                <c:pt idx="482">
                  <c:v>-60</c:v>
                </c:pt>
                <c:pt idx="483">
                  <c:v>-60</c:v>
                </c:pt>
                <c:pt idx="484">
                  <c:v>-86</c:v>
                </c:pt>
                <c:pt idx="485">
                  <c:v>-86</c:v>
                </c:pt>
                <c:pt idx="486">
                  <c:v>-82</c:v>
                </c:pt>
                <c:pt idx="487">
                  <c:v>-83</c:v>
                </c:pt>
                <c:pt idx="488">
                  <c:v>-83</c:v>
                </c:pt>
                <c:pt idx="489">
                  <c:v>-81</c:v>
                </c:pt>
                <c:pt idx="490">
                  <c:v>-66</c:v>
                </c:pt>
                <c:pt idx="491">
                  <c:v>-56</c:v>
                </c:pt>
                <c:pt idx="492">
                  <c:v>-72</c:v>
                </c:pt>
                <c:pt idx="493">
                  <c:v>-62</c:v>
                </c:pt>
                <c:pt idx="494">
                  <c:v>-62</c:v>
                </c:pt>
                <c:pt idx="495">
                  <c:v>-62</c:v>
                </c:pt>
                <c:pt idx="496">
                  <c:v>-62</c:v>
                </c:pt>
                <c:pt idx="497">
                  <c:v>-62</c:v>
                </c:pt>
                <c:pt idx="498">
                  <c:v>-62</c:v>
                </c:pt>
                <c:pt idx="499">
                  <c:v>-56</c:v>
                </c:pt>
                <c:pt idx="500">
                  <c:v>-53</c:v>
                </c:pt>
                <c:pt idx="501">
                  <c:v>-48</c:v>
                </c:pt>
                <c:pt idx="502">
                  <c:v>-48</c:v>
                </c:pt>
                <c:pt idx="503">
                  <c:v>-43</c:v>
                </c:pt>
                <c:pt idx="504">
                  <c:v>-40</c:v>
                </c:pt>
                <c:pt idx="505">
                  <c:v>-35</c:v>
                </c:pt>
                <c:pt idx="506">
                  <c:v>-35</c:v>
                </c:pt>
                <c:pt idx="507">
                  <c:v>-33</c:v>
                </c:pt>
                <c:pt idx="508">
                  <c:v>-30</c:v>
                </c:pt>
                <c:pt idx="509">
                  <c:v>-30</c:v>
                </c:pt>
                <c:pt idx="510">
                  <c:v>-31</c:v>
                </c:pt>
                <c:pt idx="511">
                  <c:v>-31</c:v>
                </c:pt>
                <c:pt idx="512">
                  <c:v>-36</c:v>
                </c:pt>
                <c:pt idx="513">
                  <c:v>-45</c:v>
                </c:pt>
                <c:pt idx="514">
                  <c:v>-41</c:v>
                </c:pt>
                <c:pt idx="515">
                  <c:v>-41</c:v>
                </c:pt>
                <c:pt idx="516">
                  <c:v>-28</c:v>
                </c:pt>
                <c:pt idx="517">
                  <c:v>-25</c:v>
                </c:pt>
                <c:pt idx="518">
                  <c:v>-25</c:v>
                </c:pt>
                <c:pt idx="519">
                  <c:v>-26</c:v>
                </c:pt>
                <c:pt idx="520">
                  <c:v>-11</c:v>
                </c:pt>
                <c:pt idx="521">
                  <c:v>-10</c:v>
                </c:pt>
                <c:pt idx="522">
                  <c:v>-10</c:v>
                </c:pt>
                <c:pt idx="523">
                  <c:v>-10</c:v>
                </c:pt>
                <c:pt idx="524">
                  <c:v>-1</c:v>
                </c:pt>
                <c:pt idx="525">
                  <c:v>-2</c:v>
                </c:pt>
                <c:pt idx="526">
                  <c:v>-12</c:v>
                </c:pt>
                <c:pt idx="527">
                  <c:v>-25</c:v>
                </c:pt>
                <c:pt idx="528">
                  <c:v>12</c:v>
                </c:pt>
                <c:pt idx="529">
                  <c:v>5</c:v>
                </c:pt>
                <c:pt idx="530">
                  <c:v>-5</c:v>
                </c:pt>
                <c:pt idx="531">
                  <c:v>-20</c:v>
                </c:pt>
                <c:pt idx="532">
                  <c:v>-20</c:v>
                </c:pt>
                <c:pt idx="533">
                  <c:v>-33</c:v>
                </c:pt>
                <c:pt idx="534">
                  <c:v>-31</c:v>
                </c:pt>
                <c:pt idx="535">
                  <c:v>-31</c:v>
                </c:pt>
                <c:pt idx="536">
                  <c:v>-31</c:v>
                </c:pt>
                <c:pt idx="537">
                  <c:v>-25</c:v>
                </c:pt>
                <c:pt idx="538">
                  <c:v>-25</c:v>
                </c:pt>
                <c:pt idx="539">
                  <c:v>-25</c:v>
                </c:pt>
                <c:pt idx="540">
                  <c:v>-25</c:v>
                </c:pt>
                <c:pt idx="541">
                  <c:v>-29</c:v>
                </c:pt>
                <c:pt idx="542">
                  <c:v>-26</c:v>
                </c:pt>
                <c:pt idx="543">
                  <c:v>-32</c:v>
                </c:pt>
                <c:pt idx="544">
                  <c:v>-30</c:v>
                </c:pt>
                <c:pt idx="545">
                  <c:v>-26</c:v>
                </c:pt>
                <c:pt idx="546">
                  <c:v>-36</c:v>
                </c:pt>
                <c:pt idx="547">
                  <c:v>-56</c:v>
                </c:pt>
                <c:pt idx="548">
                  <c:v>-69</c:v>
                </c:pt>
                <c:pt idx="549">
                  <c:v>-73</c:v>
                </c:pt>
                <c:pt idx="550">
                  <c:v>-3</c:v>
                </c:pt>
                <c:pt idx="551">
                  <c:v>-78</c:v>
                </c:pt>
                <c:pt idx="552">
                  <c:v>-80</c:v>
                </c:pt>
                <c:pt idx="553">
                  <c:v>-80</c:v>
                </c:pt>
                <c:pt idx="554">
                  <c:v>-75</c:v>
                </c:pt>
                <c:pt idx="555">
                  <c:v>-75</c:v>
                </c:pt>
                <c:pt idx="556">
                  <c:v>-75</c:v>
                </c:pt>
                <c:pt idx="557">
                  <c:v>-64</c:v>
                </c:pt>
                <c:pt idx="558">
                  <c:v>-55</c:v>
                </c:pt>
                <c:pt idx="559">
                  <c:v>-55</c:v>
                </c:pt>
                <c:pt idx="560">
                  <c:v>-55</c:v>
                </c:pt>
                <c:pt idx="561">
                  <c:v>-42</c:v>
                </c:pt>
                <c:pt idx="562">
                  <c:v>-45</c:v>
                </c:pt>
                <c:pt idx="563">
                  <c:v>-46</c:v>
                </c:pt>
                <c:pt idx="564">
                  <c:v>-45</c:v>
                </c:pt>
                <c:pt idx="565">
                  <c:v>-56</c:v>
                </c:pt>
                <c:pt idx="566">
                  <c:v>-56</c:v>
                </c:pt>
                <c:pt idx="567">
                  <c:v>-78</c:v>
                </c:pt>
                <c:pt idx="568">
                  <c:v>-76</c:v>
                </c:pt>
                <c:pt idx="569">
                  <c:v>-76</c:v>
                </c:pt>
                <c:pt idx="570">
                  <c:v>-71</c:v>
                </c:pt>
                <c:pt idx="571">
                  <c:v>-70</c:v>
                </c:pt>
                <c:pt idx="572">
                  <c:v>-67</c:v>
                </c:pt>
                <c:pt idx="573">
                  <c:v>-69</c:v>
                </c:pt>
                <c:pt idx="574">
                  <c:v>-69</c:v>
                </c:pt>
                <c:pt idx="575">
                  <c:v>-69</c:v>
                </c:pt>
                <c:pt idx="576">
                  <c:v>-69</c:v>
                </c:pt>
                <c:pt idx="577">
                  <c:v>-69</c:v>
                </c:pt>
                <c:pt idx="578">
                  <c:v>-69</c:v>
                </c:pt>
                <c:pt idx="579">
                  <c:v>-68</c:v>
                </c:pt>
                <c:pt idx="580">
                  <c:v>-66</c:v>
                </c:pt>
                <c:pt idx="581">
                  <c:v>-46</c:v>
                </c:pt>
                <c:pt idx="582">
                  <c:v>-45</c:v>
                </c:pt>
                <c:pt idx="583">
                  <c:v>-47</c:v>
                </c:pt>
                <c:pt idx="584">
                  <c:v>-47</c:v>
                </c:pt>
                <c:pt idx="585">
                  <c:v>-45</c:v>
                </c:pt>
                <c:pt idx="586">
                  <c:v>-42</c:v>
                </c:pt>
                <c:pt idx="587">
                  <c:v>-42</c:v>
                </c:pt>
                <c:pt idx="588">
                  <c:v>-42</c:v>
                </c:pt>
                <c:pt idx="589">
                  <c:v>-38</c:v>
                </c:pt>
                <c:pt idx="590">
                  <c:v>-28</c:v>
                </c:pt>
                <c:pt idx="591">
                  <c:v>-28</c:v>
                </c:pt>
                <c:pt idx="592">
                  <c:v>-28</c:v>
                </c:pt>
                <c:pt idx="593">
                  <c:v>-23</c:v>
                </c:pt>
                <c:pt idx="594">
                  <c:v>-21</c:v>
                </c:pt>
                <c:pt idx="595">
                  <c:v>-21</c:v>
                </c:pt>
                <c:pt idx="596">
                  <c:v>-21</c:v>
                </c:pt>
                <c:pt idx="597">
                  <c:v>-20</c:v>
                </c:pt>
                <c:pt idx="598">
                  <c:v>-18</c:v>
                </c:pt>
                <c:pt idx="599">
                  <c:v>-18</c:v>
                </c:pt>
                <c:pt idx="600">
                  <c:v>-18</c:v>
                </c:pt>
                <c:pt idx="601">
                  <c:v>-9</c:v>
                </c:pt>
                <c:pt idx="602">
                  <c:v>-29</c:v>
                </c:pt>
                <c:pt idx="603">
                  <c:v>-22</c:v>
                </c:pt>
                <c:pt idx="604">
                  <c:v>-32</c:v>
                </c:pt>
                <c:pt idx="605">
                  <c:v>-32</c:v>
                </c:pt>
                <c:pt idx="606">
                  <c:v>-32</c:v>
                </c:pt>
                <c:pt idx="607">
                  <c:v>-22</c:v>
                </c:pt>
                <c:pt idx="608">
                  <c:v>-22</c:v>
                </c:pt>
                <c:pt idx="609">
                  <c:v>-21</c:v>
                </c:pt>
                <c:pt idx="610">
                  <c:v>-12</c:v>
                </c:pt>
                <c:pt idx="611">
                  <c:v>-12</c:v>
                </c:pt>
                <c:pt idx="612">
                  <c:v>-37</c:v>
                </c:pt>
                <c:pt idx="613">
                  <c:v>-37</c:v>
                </c:pt>
                <c:pt idx="614">
                  <c:v>-51</c:v>
                </c:pt>
                <c:pt idx="615">
                  <c:v>-51</c:v>
                </c:pt>
                <c:pt idx="616">
                  <c:v>-51</c:v>
                </c:pt>
                <c:pt idx="617">
                  <c:v>-51</c:v>
                </c:pt>
                <c:pt idx="618">
                  <c:v>-71</c:v>
                </c:pt>
                <c:pt idx="619">
                  <c:v>-86</c:v>
                </c:pt>
                <c:pt idx="620">
                  <c:v>-94</c:v>
                </c:pt>
                <c:pt idx="621">
                  <c:v>-59</c:v>
                </c:pt>
                <c:pt idx="622">
                  <c:v>-44</c:v>
                </c:pt>
                <c:pt idx="623">
                  <c:v>-85</c:v>
                </c:pt>
                <c:pt idx="624">
                  <c:v>-77</c:v>
                </c:pt>
                <c:pt idx="625">
                  <c:v>-92</c:v>
                </c:pt>
                <c:pt idx="626">
                  <c:v>-109</c:v>
                </c:pt>
                <c:pt idx="627">
                  <c:v>-60</c:v>
                </c:pt>
                <c:pt idx="628">
                  <c:v>-76</c:v>
                </c:pt>
                <c:pt idx="629">
                  <c:v>-76</c:v>
                </c:pt>
                <c:pt idx="630">
                  <c:v>-76</c:v>
                </c:pt>
                <c:pt idx="631">
                  <c:v>-36</c:v>
                </c:pt>
                <c:pt idx="632">
                  <c:v>-36</c:v>
                </c:pt>
                <c:pt idx="633">
                  <c:v>-36</c:v>
                </c:pt>
                <c:pt idx="634">
                  <c:v>-37</c:v>
                </c:pt>
                <c:pt idx="635">
                  <c:v>-41</c:v>
                </c:pt>
                <c:pt idx="636">
                  <c:v>-41</c:v>
                </c:pt>
                <c:pt idx="637">
                  <c:v>-41</c:v>
                </c:pt>
                <c:pt idx="638">
                  <c:v>-46</c:v>
                </c:pt>
                <c:pt idx="639">
                  <c:v>-46</c:v>
                </c:pt>
                <c:pt idx="640">
                  <c:v>-46</c:v>
                </c:pt>
                <c:pt idx="641">
                  <c:v>-23</c:v>
                </c:pt>
                <c:pt idx="642">
                  <c:v>-23</c:v>
                </c:pt>
                <c:pt idx="643">
                  <c:v>25</c:v>
                </c:pt>
                <c:pt idx="644">
                  <c:v>25</c:v>
                </c:pt>
                <c:pt idx="645">
                  <c:v>25</c:v>
                </c:pt>
                <c:pt idx="646">
                  <c:v>25</c:v>
                </c:pt>
                <c:pt idx="647">
                  <c:v>19</c:v>
                </c:pt>
                <c:pt idx="648">
                  <c:v>13</c:v>
                </c:pt>
                <c:pt idx="649">
                  <c:v>20</c:v>
                </c:pt>
                <c:pt idx="650">
                  <c:v>26</c:v>
                </c:pt>
                <c:pt idx="651">
                  <c:v>41</c:v>
                </c:pt>
                <c:pt idx="652">
                  <c:v>41</c:v>
                </c:pt>
                <c:pt idx="653">
                  <c:v>41</c:v>
                </c:pt>
                <c:pt idx="654">
                  <c:v>41</c:v>
                </c:pt>
                <c:pt idx="655">
                  <c:v>42</c:v>
                </c:pt>
                <c:pt idx="656">
                  <c:v>42</c:v>
                </c:pt>
                <c:pt idx="657">
                  <c:v>71</c:v>
                </c:pt>
                <c:pt idx="658">
                  <c:v>76</c:v>
                </c:pt>
                <c:pt idx="659">
                  <c:v>75</c:v>
                </c:pt>
                <c:pt idx="660">
                  <c:v>80</c:v>
                </c:pt>
                <c:pt idx="661">
                  <c:v>80</c:v>
                </c:pt>
                <c:pt idx="662">
                  <c:v>80</c:v>
                </c:pt>
                <c:pt idx="663">
                  <c:v>78</c:v>
                </c:pt>
                <c:pt idx="664">
                  <c:v>78</c:v>
                </c:pt>
                <c:pt idx="665">
                  <c:v>86</c:v>
                </c:pt>
                <c:pt idx="666">
                  <c:v>86</c:v>
                </c:pt>
                <c:pt idx="667">
                  <c:v>68</c:v>
                </c:pt>
                <c:pt idx="668">
                  <c:v>68</c:v>
                </c:pt>
                <c:pt idx="669">
                  <c:v>68</c:v>
                </c:pt>
                <c:pt idx="670">
                  <c:v>68</c:v>
                </c:pt>
                <c:pt idx="671">
                  <c:v>68</c:v>
                </c:pt>
                <c:pt idx="672">
                  <c:v>65</c:v>
                </c:pt>
                <c:pt idx="673">
                  <c:v>65</c:v>
                </c:pt>
                <c:pt idx="674">
                  <c:v>68</c:v>
                </c:pt>
                <c:pt idx="675">
                  <c:v>70</c:v>
                </c:pt>
                <c:pt idx="676">
                  <c:v>70</c:v>
                </c:pt>
                <c:pt idx="677">
                  <c:v>70</c:v>
                </c:pt>
                <c:pt idx="678">
                  <c:v>65</c:v>
                </c:pt>
                <c:pt idx="679">
                  <c:v>65</c:v>
                </c:pt>
                <c:pt idx="680">
                  <c:v>56</c:v>
                </c:pt>
                <c:pt idx="681">
                  <c:v>56</c:v>
                </c:pt>
                <c:pt idx="682">
                  <c:v>56</c:v>
                </c:pt>
                <c:pt idx="683">
                  <c:v>51</c:v>
                </c:pt>
                <c:pt idx="684">
                  <c:v>51</c:v>
                </c:pt>
                <c:pt idx="685">
                  <c:v>51</c:v>
                </c:pt>
                <c:pt idx="686">
                  <c:v>46</c:v>
                </c:pt>
                <c:pt idx="687">
                  <c:v>56</c:v>
                </c:pt>
                <c:pt idx="688">
                  <c:v>55</c:v>
                </c:pt>
                <c:pt idx="689">
                  <c:v>55</c:v>
                </c:pt>
                <c:pt idx="690">
                  <c:v>55</c:v>
                </c:pt>
                <c:pt idx="691">
                  <c:v>55</c:v>
                </c:pt>
                <c:pt idx="692">
                  <c:v>55</c:v>
                </c:pt>
                <c:pt idx="693">
                  <c:v>55</c:v>
                </c:pt>
                <c:pt idx="694">
                  <c:v>55</c:v>
                </c:pt>
                <c:pt idx="695">
                  <c:v>55</c:v>
                </c:pt>
                <c:pt idx="696">
                  <c:v>55</c:v>
                </c:pt>
                <c:pt idx="697">
                  <c:v>58</c:v>
                </c:pt>
                <c:pt idx="698">
                  <c:v>38</c:v>
                </c:pt>
                <c:pt idx="699">
                  <c:v>25</c:v>
                </c:pt>
                <c:pt idx="700">
                  <c:v>28</c:v>
                </c:pt>
                <c:pt idx="701">
                  <c:v>28</c:v>
                </c:pt>
                <c:pt idx="702">
                  <c:v>17</c:v>
                </c:pt>
                <c:pt idx="703">
                  <c:v>16</c:v>
                </c:pt>
                <c:pt idx="704">
                  <c:v>13</c:v>
                </c:pt>
                <c:pt idx="705">
                  <c:v>-11</c:v>
                </c:pt>
                <c:pt idx="706">
                  <c:v>-17</c:v>
                </c:pt>
                <c:pt idx="707">
                  <c:v>-33</c:v>
                </c:pt>
                <c:pt idx="708">
                  <c:v>-18</c:v>
                </c:pt>
                <c:pt idx="709">
                  <c:v>-18</c:v>
                </c:pt>
                <c:pt idx="710">
                  <c:v>-12</c:v>
                </c:pt>
                <c:pt idx="711">
                  <c:v>3</c:v>
                </c:pt>
                <c:pt idx="712">
                  <c:v>3</c:v>
                </c:pt>
                <c:pt idx="713">
                  <c:v>3</c:v>
                </c:pt>
                <c:pt idx="714">
                  <c:v>3</c:v>
                </c:pt>
                <c:pt idx="715">
                  <c:v>3</c:v>
                </c:pt>
                <c:pt idx="716">
                  <c:v>3</c:v>
                </c:pt>
                <c:pt idx="717">
                  <c:v>8</c:v>
                </c:pt>
                <c:pt idx="718">
                  <c:v>18</c:v>
                </c:pt>
                <c:pt idx="719">
                  <c:v>18</c:v>
                </c:pt>
                <c:pt idx="720">
                  <c:v>-18</c:v>
                </c:pt>
                <c:pt idx="721">
                  <c:v>-18</c:v>
                </c:pt>
                <c:pt idx="722">
                  <c:v>-3</c:v>
                </c:pt>
                <c:pt idx="723">
                  <c:v>-3</c:v>
                </c:pt>
                <c:pt idx="724">
                  <c:v>-3</c:v>
                </c:pt>
                <c:pt idx="725">
                  <c:v>-3</c:v>
                </c:pt>
                <c:pt idx="726">
                  <c:v>-3</c:v>
                </c:pt>
                <c:pt idx="727">
                  <c:v>-3</c:v>
                </c:pt>
                <c:pt idx="728">
                  <c:v>-3</c:v>
                </c:pt>
                <c:pt idx="729">
                  <c:v>-3</c:v>
                </c:pt>
                <c:pt idx="730">
                  <c:v>-3</c:v>
                </c:pt>
                <c:pt idx="731">
                  <c:v>-3</c:v>
                </c:pt>
                <c:pt idx="732">
                  <c:v>-3</c:v>
                </c:pt>
                <c:pt idx="733">
                  <c:v>-3</c:v>
                </c:pt>
                <c:pt idx="734">
                  <c:v>5</c:v>
                </c:pt>
                <c:pt idx="735">
                  <c:v>5</c:v>
                </c:pt>
                <c:pt idx="736">
                  <c:v>-15</c:v>
                </c:pt>
                <c:pt idx="737">
                  <c:v>-15</c:v>
                </c:pt>
                <c:pt idx="738">
                  <c:v>-9</c:v>
                </c:pt>
                <c:pt idx="739">
                  <c:v>-19</c:v>
                </c:pt>
                <c:pt idx="740">
                  <c:v>-19</c:v>
                </c:pt>
                <c:pt idx="741">
                  <c:v>-19</c:v>
                </c:pt>
                <c:pt idx="742">
                  <c:v>-19</c:v>
                </c:pt>
                <c:pt idx="743">
                  <c:v>-29</c:v>
                </c:pt>
                <c:pt idx="744">
                  <c:v>-29</c:v>
                </c:pt>
                <c:pt idx="745">
                  <c:v>-29</c:v>
                </c:pt>
                <c:pt idx="746">
                  <c:v>-29</c:v>
                </c:pt>
                <c:pt idx="747">
                  <c:v>-29</c:v>
                </c:pt>
                <c:pt idx="748">
                  <c:v>-22</c:v>
                </c:pt>
                <c:pt idx="749">
                  <c:v>-22</c:v>
                </c:pt>
                <c:pt idx="750">
                  <c:v>-22</c:v>
                </c:pt>
                <c:pt idx="751">
                  <c:v>-9</c:v>
                </c:pt>
                <c:pt idx="752">
                  <c:v>-9</c:v>
                </c:pt>
                <c:pt idx="753">
                  <c:v>-24</c:v>
                </c:pt>
                <c:pt idx="754">
                  <c:v>-14</c:v>
                </c:pt>
                <c:pt idx="755">
                  <c:v>-14</c:v>
                </c:pt>
                <c:pt idx="756">
                  <c:v>-9</c:v>
                </c:pt>
                <c:pt idx="757">
                  <c:v>-9</c:v>
                </c:pt>
                <c:pt idx="758">
                  <c:v>-19</c:v>
                </c:pt>
                <c:pt idx="759">
                  <c:v>-8</c:v>
                </c:pt>
                <c:pt idx="760">
                  <c:v>-8</c:v>
                </c:pt>
                <c:pt idx="761">
                  <c:v>-18</c:v>
                </c:pt>
                <c:pt idx="762">
                  <c:v>-18</c:v>
                </c:pt>
                <c:pt idx="763">
                  <c:v>-43</c:v>
                </c:pt>
                <c:pt idx="764">
                  <c:v>-43</c:v>
                </c:pt>
                <c:pt idx="765">
                  <c:v>-41</c:v>
                </c:pt>
                <c:pt idx="766">
                  <c:v>-46</c:v>
                </c:pt>
                <c:pt idx="767">
                  <c:v>-43</c:v>
                </c:pt>
                <c:pt idx="768">
                  <c:v>-43</c:v>
                </c:pt>
                <c:pt idx="769">
                  <c:v>-43</c:v>
                </c:pt>
                <c:pt idx="770">
                  <c:v>-43</c:v>
                </c:pt>
                <c:pt idx="771">
                  <c:v>-43</c:v>
                </c:pt>
                <c:pt idx="772">
                  <c:v>-22</c:v>
                </c:pt>
                <c:pt idx="773">
                  <c:v>-22</c:v>
                </c:pt>
                <c:pt idx="774">
                  <c:v>-12</c:v>
                </c:pt>
                <c:pt idx="775">
                  <c:v>-12</c:v>
                </c:pt>
                <c:pt idx="776">
                  <c:v>-12</c:v>
                </c:pt>
                <c:pt idx="777">
                  <c:v>-12</c:v>
                </c:pt>
                <c:pt idx="778">
                  <c:v>-12</c:v>
                </c:pt>
                <c:pt idx="779">
                  <c:v>-12</c:v>
                </c:pt>
                <c:pt idx="780">
                  <c:v>-12</c:v>
                </c:pt>
                <c:pt idx="781">
                  <c:v>-12</c:v>
                </c:pt>
                <c:pt idx="782">
                  <c:v>-12</c:v>
                </c:pt>
                <c:pt idx="783">
                  <c:v>-12</c:v>
                </c:pt>
                <c:pt idx="784">
                  <c:v>-12</c:v>
                </c:pt>
                <c:pt idx="785">
                  <c:v>-12</c:v>
                </c:pt>
                <c:pt idx="786">
                  <c:v>-12</c:v>
                </c:pt>
                <c:pt idx="787">
                  <c:v>-12</c:v>
                </c:pt>
                <c:pt idx="788">
                  <c:v>-12</c:v>
                </c:pt>
                <c:pt idx="789">
                  <c:v>-12</c:v>
                </c:pt>
                <c:pt idx="790">
                  <c:v>-10</c:v>
                </c:pt>
                <c:pt idx="791">
                  <c:v>-10</c:v>
                </c:pt>
                <c:pt idx="792">
                  <c:v>-10</c:v>
                </c:pt>
                <c:pt idx="793">
                  <c:v>25</c:v>
                </c:pt>
                <c:pt idx="794">
                  <c:v>8</c:v>
                </c:pt>
                <c:pt idx="795">
                  <c:v>8</c:v>
                </c:pt>
                <c:pt idx="796">
                  <c:v>6</c:v>
                </c:pt>
                <c:pt idx="797">
                  <c:v>6</c:v>
                </c:pt>
                <c:pt idx="798">
                  <c:v>6</c:v>
                </c:pt>
                <c:pt idx="799">
                  <c:v>1</c:v>
                </c:pt>
                <c:pt idx="800">
                  <c:v>0</c:v>
                </c:pt>
                <c:pt idx="801">
                  <c:v>-25</c:v>
                </c:pt>
                <c:pt idx="802">
                  <c:v>-25</c:v>
                </c:pt>
                <c:pt idx="803">
                  <c:v>-22</c:v>
                </c:pt>
                <c:pt idx="804">
                  <c:v>-22</c:v>
                </c:pt>
                <c:pt idx="805">
                  <c:v>-32</c:v>
                </c:pt>
                <c:pt idx="806">
                  <c:v>-53</c:v>
                </c:pt>
                <c:pt idx="807">
                  <c:v>-53</c:v>
                </c:pt>
                <c:pt idx="808">
                  <c:v>-53</c:v>
                </c:pt>
                <c:pt idx="809">
                  <c:v>-23</c:v>
                </c:pt>
                <c:pt idx="810">
                  <c:v>-54</c:v>
                </c:pt>
                <c:pt idx="811">
                  <c:v>-54</c:v>
                </c:pt>
                <c:pt idx="812">
                  <c:v>-53</c:v>
                </c:pt>
                <c:pt idx="813">
                  <c:v>-53</c:v>
                </c:pt>
                <c:pt idx="814">
                  <c:v>1</c:v>
                </c:pt>
                <c:pt idx="815">
                  <c:v>1</c:v>
                </c:pt>
                <c:pt idx="816">
                  <c:v>1</c:v>
                </c:pt>
                <c:pt idx="817">
                  <c:v>-24</c:v>
                </c:pt>
                <c:pt idx="818">
                  <c:v>11</c:v>
                </c:pt>
                <c:pt idx="819">
                  <c:v>3</c:v>
                </c:pt>
                <c:pt idx="820">
                  <c:v>3</c:v>
                </c:pt>
                <c:pt idx="821">
                  <c:v>18</c:v>
                </c:pt>
                <c:pt idx="822">
                  <c:v>5</c:v>
                </c:pt>
                <c:pt idx="823">
                  <c:v>5</c:v>
                </c:pt>
                <c:pt idx="824">
                  <c:v>10</c:v>
                </c:pt>
                <c:pt idx="825">
                  <c:v>31</c:v>
                </c:pt>
                <c:pt idx="826">
                  <c:v>31</c:v>
                </c:pt>
                <c:pt idx="827">
                  <c:v>46</c:v>
                </c:pt>
                <c:pt idx="828">
                  <c:v>42</c:v>
                </c:pt>
                <c:pt idx="829">
                  <c:v>57</c:v>
                </c:pt>
                <c:pt idx="830">
                  <c:v>17</c:v>
                </c:pt>
                <c:pt idx="831">
                  <c:v>37</c:v>
                </c:pt>
                <c:pt idx="832">
                  <c:v>52</c:v>
                </c:pt>
                <c:pt idx="833">
                  <c:v>52</c:v>
                </c:pt>
                <c:pt idx="834">
                  <c:v>52</c:v>
                </c:pt>
                <c:pt idx="835">
                  <c:v>52</c:v>
                </c:pt>
                <c:pt idx="836">
                  <c:v>43</c:v>
                </c:pt>
                <c:pt idx="837">
                  <c:v>43</c:v>
                </c:pt>
                <c:pt idx="838">
                  <c:v>88</c:v>
                </c:pt>
                <c:pt idx="839">
                  <c:v>97</c:v>
                </c:pt>
                <c:pt idx="840">
                  <c:v>97</c:v>
                </c:pt>
                <c:pt idx="841">
                  <c:v>97</c:v>
                </c:pt>
                <c:pt idx="842">
                  <c:v>83</c:v>
                </c:pt>
                <c:pt idx="843">
                  <c:v>83</c:v>
                </c:pt>
                <c:pt idx="844">
                  <c:v>83</c:v>
                </c:pt>
                <c:pt idx="845">
                  <c:v>88</c:v>
                </c:pt>
                <c:pt idx="846">
                  <c:v>88</c:v>
                </c:pt>
                <c:pt idx="847">
                  <c:v>95</c:v>
                </c:pt>
                <c:pt idx="848">
                  <c:v>95</c:v>
                </c:pt>
                <c:pt idx="849">
                  <c:v>105</c:v>
                </c:pt>
                <c:pt idx="850">
                  <c:v>105</c:v>
                </c:pt>
                <c:pt idx="851">
                  <c:v>132</c:v>
                </c:pt>
                <c:pt idx="852">
                  <c:v>132</c:v>
                </c:pt>
                <c:pt idx="853">
                  <c:v>132</c:v>
                </c:pt>
                <c:pt idx="854">
                  <c:v>137</c:v>
                </c:pt>
                <c:pt idx="855">
                  <c:v>140</c:v>
                </c:pt>
                <c:pt idx="856">
                  <c:v>140</c:v>
                </c:pt>
                <c:pt idx="857">
                  <c:v>135</c:v>
                </c:pt>
                <c:pt idx="858">
                  <c:v>143</c:v>
                </c:pt>
                <c:pt idx="859">
                  <c:v>143</c:v>
                </c:pt>
                <c:pt idx="860">
                  <c:v>146</c:v>
                </c:pt>
                <c:pt idx="861">
                  <c:v>146</c:v>
                </c:pt>
                <c:pt idx="862">
                  <c:v>146</c:v>
                </c:pt>
                <c:pt idx="863">
                  <c:v>146</c:v>
                </c:pt>
                <c:pt idx="864">
                  <c:v>141</c:v>
                </c:pt>
                <c:pt idx="865">
                  <c:v>141</c:v>
                </c:pt>
                <c:pt idx="866">
                  <c:v>142</c:v>
                </c:pt>
                <c:pt idx="867">
                  <c:v>142</c:v>
                </c:pt>
                <c:pt idx="868">
                  <c:v>142</c:v>
                </c:pt>
                <c:pt idx="869">
                  <c:v>142</c:v>
                </c:pt>
                <c:pt idx="870">
                  <c:v>127</c:v>
                </c:pt>
                <c:pt idx="871">
                  <c:v>127</c:v>
                </c:pt>
                <c:pt idx="872">
                  <c:v>116</c:v>
                </c:pt>
                <c:pt idx="873">
                  <c:v>116</c:v>
                </c:pt>
                <c:pt idx="874">
                  <c:v>116</c:v>
                </c:pt>
                <c:pt idx="875">
                  <c:v>116</c:v>
                </c:pt>
                <c:pt idx="876">
                  <c:v>116</c:v>
                </c:pt>
                <c:pt idx="877">
                  <c:v>116</c:v>
                </c:pt>
                <c:pt idx="878">
                  <c:v>131</c:v>
                </c:pt>
                <c:pt idx="879">
                  <c:v>131</c:v>
                </c:pt>
                <c:pt idx="880">
                  <c:v>153</c:v>
                </c:pt>
                <c:pt idx="881">
                  <c:v>153</c:v>
                </c:pt>
                <c:pt idx="882">
                  <c:v>142</c:v>
                </c:pt>
                <c:pt idx="883">
                  <c:v>142</c:v>
                </c:pt>
                <c:pt idx="884">
                  <c:v>142</c:v>
                </c:pt>
                <c:pt idx="885">
                  <c:v>142</c:v>
                </c:pt>
                <c:pt idx="886">
                  <c:v>142</c:v>
                </c:pt>
                <c:pt idx="887">
                  <c:v>185</c:v>
                </c:pt>
                <c:pt idx="888">
                  <c:v>185</c:v>
                </c:pt>
                <c:pt idx="889">
                  <c:v>185</c:v>
                </c:pt>
                <c:pt idx="890">
                  <c:v>186</c:v>
                </c:pt>
                <c:pt idx="891">
                  <c:v>186</c:v>
                </c:pt>
                <c:pt idx="892">
                  <c:v>106</c:v>
                </c:pt>
                <c:pt idx="893">
                  <c:v>106</c:v>
                </c:pt>
                <c:pt idx="894">
                  <c:v>114</c:v>
                </c:pt>
                <c:pt idx="895">
                  <c:v>114</c:v>
                </c:pt>
                <c:pt idx="896">
                  <c:v>114</c:v>
                </c:pt>
                <c:pt idx="897">
                  <c:v>119</c:v>
                </c:pt>
                <c:pt idx="898">
                  <c:v>119</c:v>
                </c:pt>
                <c:pt idx="899">
                  <c:v>122</c:v>
                </c:pt>
                <c:pt idx="900">
                  <c:v>122</c:v>
                </c:pt>
                <c:pt idx="901">
                  <c:v>122</c:v>
                </c:pt>
                <c:pt idx="902">
                  <c:v>122</c:v>
                </c:pt>
                <c:pt idx="903">
                  <c:v>122</c:v>
                </c:pt>
                <c:pt idx="904">
                  <c:v>122</c:v>
                </c:pt>
                <c:pt idx="905">
                  <c:v>121</c:v>
                </c:pt>
                <c:pt idx="906">
                  <c:v>114</c:v>
                </c:pt>
                <c:pt idx="907">
                  <c:v>104</c:v>
                </c:pt>
                <c:pt idx="908">
                  <c:v>91</c:v>
                </c:pt>
                <c:pt idx="909">
                  <c:v>91</c:v>
                </c:pt>
                <c:pt idx="910">
                  <c:v>70</c:v>
                </c:pt>
                <c:pt idx="911">
                  <c:v>77</c:v>
                </c:pt>
                <c:pt idx="912">
                  <c:v>77</c:v>
                </c:pt>
                <c:pt idx="913">
                  <c:v>77</c:v>
                </c:pt>
                <c:pt idx="914">
                  <c:v>77</c:v>
                </c:pt>
                <c:pt idx="915">
                  <c:v>77</c:v>
                </c:pt>
                <c:pt idx="916">
                  <c:v>77</c:v>
                </c:pt>
                <c:pt idx="917">
                  <c:v>77</c:v>
                </c:pt>
                <c:pt idx="918">
                  <c:v>92</c:v>
                </c:pt>
                <c:pt idx="919">
                  <c:v>92</c:v>
                </c:pt>
                <c:pt idx="920">
                  <c:v>37</c:v>
                </c:pt>
                <c:pt idx="921">
                  <c:v>45</c:v>
                </c:pt>
                <c:pt idx="922">
                  <c:v>35</c:v>
                </c:pt>
                <c:pt idx="923">
                  <c:v>35</c:v>
                </c:pt>
                <c:pt idx="924">
                  <c:v>35</c:v>
                </c:pt>
                <c:pt idx="925">
                  <c:v>32</c:v>
                </c:pt>
                <c:pt idx="926">
                  <c:v>32</c:v>
                </c:pt>
                <c:pt idx="927">
                  <c:v>-8</c:v>
                </c:pt>
                <c:pt idx="928">
                  <c:v>-8</c:v>
                </c:pt>
                <c:pt idx="929">
                  <c:v>-8</c:v>
                </c:pt>
                <c:pt idx="930">
                  <c:v>-8</c:v>
                </c:pt>
                <c:pt idx="931">
                  <c:v>-8</c:v>
                </c:pt>
                <c:pt idx="932">
                  <c:v>-7</c:v>
                </c:pt>
                <c:pt idx="933">
                  <c:v>-42</c:v>
                </c:pt>
                <c:pt idx="934">
                  <c:v>-42</c:v>
                </c:pt>
                <c:pt idx="935">
                  <c:v>-42</c:v>
                </c:pt>
                <c:pt idx="936">
                  <c:v>-42</c:v>
                </c:pt>
                <c:pt idx="937">
                  <c:v>-62</c:v>
                </c:pt>
                <c:pt idx="938">
                  <c:v>-62</c:v>
                </c:pt>
                <c:pt idx="939">
                  <c:v>-64</c:v>
                </c:pt>
                <c:pt idx="940">
                  <c:v>-100</c:v>
                </c:pt>
                <c:pt idx="941">
                  <c:v>-100</c:v>
                </c:pt>
                <c:pt idx="942">
                  <c:v>-100</c:v>
                </c:pt>
                <c:pt idx="943">
                  <c:v>-100</c:v>
                </c:pt>
                <c:pt idx="944">
                  <c:v>-98</c:v>
                </c:pt>
                <c:pt idx="945">
                  <c:v>-73</c:v>
                </c:pt>
                <c:pt idx="946">
                  <c:v>-72</c:v>
                </c:pt>
                <c:pt idx="947">
                  <c:v>-72</c:v>
                </c:pt>
                <c:pt idx="948">
                  <c:v>-36</c:v>
                </c:pt>
                <c:pt idx="949">
                  <c:v>-26</c:v>
                </c:pt>
                <c:pt idx="950">
                  <c:v>-58</c:v>
                </c:pt>
                <c:pt idx="951">
                  <c:v>-58</c:v>
                </c:pt>
                <c:pt idx="952">
                  <c:v>-13</c:v>
                </c:pt>
                <c:pt idx="953">
                  <c:v>-13</c:v>
                </c:pt>
                <c:pt idx="954">
                  <c:v>12</c:v>
                </c:pt>
                <c:pt idx="955">
                  <c:v>12</c:v>
                </c:pt>
                <c:pt idx="956">
                  <c:v>12</c:v>
                </c:pt>
                <c:pt idx="957">
                  <c:v>12</c:v>
                </c:pt>
                <c:pt idx="958">
                  <c:v>12</c:v>
                </c:pt>
                <c:pt idx="959">
                  <c:v>12</c:v>
                </c:pt>
                <c:pt idx="960">
                  <c:v>12</c:v>
                </c:pt>
                <c:pt idx="961">
                  <c:v>12</c:v>
                </c:pt>
                <c:pt idx="962">
                  <c:v>12</c:v>
                </c:pt>
                <c:pt idx="963">
                  <c:v>12</c:v>
                </c:pt>
                <c:pt idx="964">
                  <c:v>32</c:v>
                </c:pt>
                <c:pt idx="965">
                  <c:v>32</c:v>
                </c:pt>
                <c:pt idx="966">
                  <c:v>32</c:v>
                </c:pt>
                <c:pt idx="967">
                  <c:v>42</c:v>
                </c:pt>
                <c:pt idx="968">
                  <c:v>42</c:v>
                </c:pt>
                <c:pt idx="969">
                  <c:v>42</c:v>
                </c:pt>
                <c:pt idx="970">
                  <c:v>42</c:v>
                </c:pt>
                <c:pt idx="971">
                  <c:v>42</c:v>
                </c:pt>
                <c:pt idx="972">
                  <c:v>42</c:v>
                </c:pt>
                <c:pt idx="973">
                  <c:v>42</c:v>
                </c:pt>
                <c:pt idx="974">
                  <c:v>67</c:v>
                </c:pt>
                <c:pt idx="975">
                  <c:v>67</c:v>
                </c:pt>
                <c:pt idx="976">
                  <c:v>67</c:v>
                </c:pt>
                <c:pt idx="977">
                  <c:v>67</c:v>
                </c:pt>
                <c:pt idx="978">
                  <c:v>67</c:v>
                </c:pt>
                <c:pt idx="979">
                  <c:v>67</c:v>
                </c:pt>
                <c:pt idx="980">
                  <c:v>67</c:v>
                </c:pt>
                <c:pt idx="981">
                  <c:v>67</c:v>
                </c:pt>
                <c:pt idx="982">
                  <c:v>67</c:v>
                </c:pt>
                <c:pt idx="983">
                  <c:v>67</c:v>
                </c:pt>
                <c:pt idx="984">
                  <c:v>66</c:v>
                </c:pt>
                <c:pt idx="985">
                  <c:v>66</c:v>
                </c:pt>
                <c:pt idx="986">
                  <c:v>66</c:v>
                </c:pt>
                <c:pt idx="987">
                  <c:v>21</c:v>
                </c:pt>
                <c:pt idx="988">
                  <c:v>15</c:v>
                </c:pt>
                <c:pt idx="989">
                  <c:v>5</c:v>
                </c:pt>
                <c:pt idx="990">
                  <c:v>5</c:v>
                </c:pt>
                <c:pt idx="991">
                  <c:v>24</c:v>
                </c:pt>
                <c:pt idx="992">
                  <c:v>19</c:v>
                </c:pt>
                <c:pt idx="993">
                  <c:v>19</c:v>
                </c:pt>
                <c:pt idx="994">
                  <c:v>39</c:v>
                </c:pt>
                <c:pt idx="995">
                  <c:v>39</c:v>
                </c:pt>
                <c:pt idx="996">
                  <c:v>39</c:v>
                </c:pt>
                <c:pt idx="997">
                  <c:v>39</c:v>
                </c:pt>
                <c:pt idx="998">
                  <c:v>39</c:v>
                </c:pt>
                <c:pt idx="999">
                  <c:v>39</c:v>
                </c:pt>
                <c:pt idx="1000">
                  <c:v>39</c:v>
                </c:pt>
                <c:pt idx="1001">
                  <c:v>71</c:v>
                </c:pt>
                <c:pt idx="1002">
                  <c:v>71</c:v>
                </c:pt>
                <c:pt idx="1003">
                  <c:v>51</c:v>
                </c:pt>
                <c:pt idx="1004">
                  <c:v>51</c:v>
                </c:pt>
                <c:pt idx="1005">
                  <c:v>53</c:v>
                </c:pt>
                <c:pt idx="1006">
                  <c:v>53</c:v>
                </c:pt>
                <c:pt idx="1007">
                  <c:v>53</c:v>
                </c:pt>
                <c:pt idx="1008">
                  <c:v>53</c:v>
                </c:pt>
                <c:pt idx="1009">
                  <c:v>53</c:v>
                </c:pt>
                <c:pt idx="1010">
                  <c:v>68</c:v>
                </c:pt>
                <c:pt idx="1011">
                  <c:v>68</c:v>
                </c:pt>
                <c:pt idx="1012">
                  <c:v>68</c:v>
                </c:pt>
                <c:pt idx="1013">
                  <c:v>68</c:v>
                </c:pt>
                <c:pt idx="1014">
                  <c:v>68</c:v>
                </c:pt>
                <c:pt idx="1015">
                  <c:v>79</c:v>
                </c:pt>
                <c:pt idx="1016">
                  <c:v>79</c:v>
                </c:pt>
                <c:pt idx="1017">
                  <c:v>69</c:v>
                </c:pt>
                <c:pt idx="1018">
                  <c:v>70</c:v>
                </c:pt>
                <c:pt idx="1019">
                  <c:v>70</c:v>
                </c:pt>
                <c:pt idx="1020">
                  <c:v>70</c:v>
                </c:pt>
                <c:pt idx="1021">
                  <c:v>70</c:v>
                </c:pt>
                <c:pt idx="1022">
                  <c:v>73</c:v>
                </c:pt>
                <c:pt idx="1023">
                  <c:v>71</c:v>
                </c:pt>
                <c:pt idx="1024">
                  <c:v>71</c:v>
                </c:pt>
                <c:pt idx="1025">
                  <c:v>71</c:v>
                </c:pt>
                <c:pt idx="1026">
                  <c:v>71</c:v>
                </c:pt>
                <c:pt idx="1027">
                  <c:v>64</c:v>
                </c:pt>
                <c:pt idx="1028">
                  <c:v>64</c:v>
                </c:pt>
                <c:pt idx="1029">
                  <c:v>64</c:v>
                </c:pt>
                <c:pt idx="1030">
                  <c:v>62</c:v>
                </c:pt>
                <c:pt idx="1031">
                  <c:v>62</c:v>
                </c:pt>
                <c:pt idx="1032">
                  <c:v>62</c:v>
                </c:pt>
                <c:pt idx="1033">
                  <c:v>82</c:v>
                </c:pt>
                <c:pt idx="1034">
                  <c:v>82</c:v>
                </c:pt>
                <c:pt idx="1035">
                  <c:v>114</c:v>
                </c:pt>
                <c:pt idx="1036">
                  <c:v>114</c:v>
                </c:pt>
                <c:pt idx="1037">
                  <c:v>114</c:v>
                </c:pt>
                <c:pt idx="1038">
                  <c:v>112</c:v>
                </c:pt>
                <c:pt idx="1039">
                  <c:v>112</c:v>
                </c:pt>
                <c:pt idx="1040">
                  <c:v>150</c:v>
                </c:pt>
                <c:pt idx="1041">
                  <c:v>150</c:v>
                </c:pt>
                <c:pt idx="1042">
                  <c:v>150</c:v>
                </c:pt>
                <c:pt idx="1043">
                  <c:v>150</c:v>
                </c:pt>
                <c:pt idx="1044">
                  <c:v>140</c:v>
                </c:pt>
                <c:pt idx="1045">
                  <c:v>100</c:v>
                </c:pt>
                <c:pt idx="1046">
                  <c:v>88</c:v>
                </c:pt>
                <c:pt idx="1047">
                  <c:v>88</c:v>
                </c:pt>
                <c:pt idx="1048">
                  <c:v>88</c:v>
                </c:pt>
                <c:pt idx="1049">
                  <c:v>88</c:v>
                </c:pt>
                <c:pt idx="1050">
                  <c:v>61</c:v>
                </c:pt>
                <c:pt idx="1051">
                  <c:v>27</c:v>
                </c:pt>
                <c:pt idx="1052">
                  <c:v>27</c:v>
                </c:pt>
                <c:pt idx="1053">
                  <c:v>26</c:v>
                </c:pt>
                <c:pt idx="1054">
                  <c:v>12</c:v>
                </c:pt>
                <c:pt idx="1055">
                  <c:v>21</c:v>
                </c:pt>
                <c:pt idx="1056">
                  <c:v>21</c:v>
                </c:pt>
                <c:pt idx="1057">
                  <c:v>21</c:v>
                </c:pt>
                <c:pt idx="1058">
                  <c:v>22</c:v>
                </c:pt>
                <c:pt idx="1059">
                  <c:v>7</c:v>
                </c:pt>
                <c:pt idx="1060">
                  <c:v>7</c:v>
                </c:pt>
                <c:pt idx="1061">
                  <c:v>30</c:v>
                </c:pt>
                <c:pt idx="1062">
                  <c:v>30</c:v>
                </c:pt>
                <c:pt idx="1063">
                  <c:v>44</c:v>
                </c:pt>
                <c:pt idx="1064">
                  <c:v>44</c:v>
                </c:pt>
                <c:pt idx="1065">
                  <c:v>73</c:v>
                </c:pt>
                <c:pt idx="1066">
                  <c:v>51</c:v>
                </c:pt>
                <c:pt idx="1067">
                  <c:v>67</c:v>
                </c:pt>
                <c:pt idx="1068">
                  <c:v>57</c:v>
                </c:pt>
                <c:pt idx="1069">
                  <c:v>57</c:v>
                </c:pt>
                <c:pt idx="1070">
                  <c:v>59</c:v>
                </c:pt>
                <c:pt idx="1071">
                  <c:v>54</c:v>
                </c:pt>
                <c:pt idx="1072">
                  <c:v>57</c:v>
                </c:pt>
                <c:pt idx="1073">
                  <c:v>57</c:v>
                </c:pt>
                <c:pt idx="1074">
                  <c:v>60</c:v>
                </c:pt>
                <c:pt idx="1075">
                  <c:v>59</c:v>
                </c:pt>
                <c:pt idx="1076">
                  <c:v>60</c:v>
                </c:pt>
                <c:pt idx="1077">
                  <c:v>60</c:v>
                </c:pt>
                <c:pt idx="1078">
                  <c:v>60</c:v>
                </c:pt>
                <c:pt idx="1079">
                  <c:v>64</c:v>
                </c:pt>
                <c:pt idx="1080">
                  <c:v>64</c:v>
                </c:pt>
                <c:pt idx="1081">
                  <c:v>68</c:v>
                </c:pt>
                <c:pt idx="1082">
                  <c:v>48</c:v>
                </c:pt>
                <c:pt idx="1083">
                  <c:v>29</c:v>
                </c:pt>
                <c:pt idx="1084">
                  <c:v>22</c:v>
                </c:pt>
                <c:pt idx="1085">
                  <c:v>22</c:v>
                </c:pt>
                <c:pt idx="1086">
                  <c:v>22</c:v>
                </c:pt>
                <c:pt idx="1087">
                  <c:v>22</c:v>
                </c:pt>
                <c:pt idx="1088">
                  <c:v>22</c:v>
                </c:pt>
                <c:pt idx="1089">
                  <c:v>29</c:v>
                </c:pt>
                <c:pt idx="1090">
                  <c:v>29</c:v>
                </c:pt>
                <c:pt idx="1091">
                  <c:v>29</c:v>
                </c:pt>
                <c:pt idx="1092">
                  <c:v>29</c:v>
                </c:pt>
                <c:pt idx="1093">
                  <c:v>29</c:v>
                </c:pt>
                <c:pt idx="1094">
                  <c:v>29</c:v>
                </c:pt>
                <c:pt idx="1095">
                  <c:v>29</c:v>
                </c:pt>
                <c:pt idx="1096">
                  <c:v>31</c:v>
                </c:pt>
                <c:pt idx="1097">
                  <c:v>16</c:v>
                </c:pt>
              </c:numCache>
            </c:numRef>
          </c:val>
          <c:smooth val="0"/>
          <c:extLst>
            <c:ext xmlns:c16="http://schemas.microsoft.com/office/drawing/2014/chart" uri="{C3380CC4-5D6E-409C-BE32-E72D297353CC}">
              <c16:uniqueId val="{00000002-D946-47F5-AF35-D7DF921CA220}"/>
            </c:ext>
          </c:extLst>
        </c:ser>
        <c:ser>
          <c:idx val="3"/>
          <c:order val="3"/>
          <c:tx>
            <c:strRef>
              <c:f>中国NPI利润钢联!$E$1</c:f>
              <c:strCache>
                <c:ptCount val="1"/>
                <c:pt idx="0">
                  <c:v>山东</c:v>
                </c:pt>
              </c:strCache>
            </c:strRef>
          </c:tx>
          <c:spPr>
            <a:ln w="19050" cap="rnd">
              <a:solidFill>
                <a:srgbClr val="FF0000"/>
              </a:solidFill>
              <a:round/>
            </a:ln>
            <a:effectLst/>
          </c:spPr>
          <c:marker>
            <c:symbol val="none"/>
          </c:marker>
          <c:cat>
            <c:numRef>
              <c:f>中国NPI利润钢联!$A$12:$A$3000</c:f>
              <c:numCache>
                <c:formatCode>yyyy\-mm\-dd</c:formatCode>
                <c:ptCount val="2989"/>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pt idx="686">
                  <c:v>44925</c:v>
                </c:pt>
                <c:pt idx="687">
                  <c:v>44924</c:v>
                </c:pt>
                <c:pt idx="688">
                  <c:v>44923</c:v>
                </c:pt>
                <c:pt idx="689">
                  <c:v>44922</c:v>
                </c:pt>
                <c:pt idx="690">
                  <c:v>44921</c:v>
                </c:pt>
                <c:pt idx="691">
                  <c:v>44918</c:v>
                </c:pt>
                <c:pt idx="692">
                  <c:v>44917</c:v>
                </c:pt>
                <c:pt idx="693">
                  <c:v>44916</c:v>
                </c:pt>
                <c:pt idx="694">
                  <c:v>44915</c:v>
                </c:pt>
                <c:pt idx="695">
                  <c:v>44914</c:v>
                </c:pt>
                <c:pt idx="696">
                  <c:v>44911</c:v>
                </c:pt>
                <c:pt idx="697">
                  <c:v>44910</c:v>
                </c:pt>
                <c:pt idx="698">
                  <c:v>44909</c:v>
                </c:pt>
                <c:pt idx="699">
                  <c:v>44908</c:v>
                </c:pt>
                <c:pt idx="700">
                  <c:v>44907</c:v>
                </c:pt>
                <c:pt idx="701">
                  <c:v>44904</c:v>
                </c:pt>
                <c:pt idx="702">
                  <c:v>44903</c:v>
                </c:pt>
                <c:pt idx="703">
                  <c:v>44902</c:v>
                </c:pt>
                <c:pt idx="704">
                  <c:v>44901</c:v>
                </c:pt>
                <c:pt idx="705">
                  <c:v>44900</c:v>
                </c:pt>
                <c:pt idx="706">
                  <c:v>44897</c:v>
                </c:pt>
                <c:pt idx="707">
                  <c:v>44896</c:v>
                </c:pt>
                <c:pt idx="708">
                  <c:v>44895</c:v>
                </c:pt>
                <c:pt idx="709">
                  <c:v>44894</c:v>
                </c:pt>
                <c:pt idx="710">
                  <c:v>44893</c:v>
                </c:pt>
                <c:pt idx="711">
                  <c:v>44890</c:v>
                </c:pt>
                <c:pt idx="712">
                  <c:v>44889</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44843</c:v>
                </c:pt>
                <c:pt idx="747">
                  <c:v>44842</c:v>
                </c:pt>
                <c:pt idx="748">
                  <c:v>44834</c:v>
                </c:pt>
                <c:pt idx="749">
                  <c:v>44833</c:v>
                </c:pt>
                <c:pt idx="750">
                  <c:v>44832</c:v>
                </c:pt>
                <c:pt idx="751">
                  <c:v>44831</c:v>
                </c:pt>
                <c:pt idx="752">
                  <c:v>44830</c:v>
                </c:pt>
                <c:pt idx="753">
                  <c:v>44827</c:v>
                </c:pt>
                <c:pt idx="754">
                  <c:v>44826</c:v>
                </c:pt>
                <c:pt idx="755">
                  <c:v>44825</c:v>
                </c:pt>
                <c:pt idx="756">
                  <c:v>44824</c:v>
                </c:pt>
                <c:pt idx="757">
                  <c:v>44823</c:v>
                </c:pt>
                <c:pt idx="758">
                  <c:v>44820</c:v>
                </c:pt>
                <c:pt idx="759">
                  <c:v>44819</c:v>
                </c:pt>
                <c:pt idx="760">
                  <c:v>44818</c:v>
                </c:pt>
                <c:pt idx="761">
                  <c:v>44817</c:v>
                </c:pt>
                <c:pt idx="762">
                  <c:v>44813</c:v>
                </c:pt>
                <c:pt idx="763">
                  <c:v>44812</c:v>
                </c:pt>
                <c:pt idx="764">
                  <c:v>44811</c:v>
                </c:pt>
                <c:pt idx="765">
                  <c:v>44810</c:v>
                </c:pt>
                <c:pt idx="766">
                  <c:v>44809</c:v>
                </c:pt>
                <c:pt idx="767">
                  <c:v>44806</c:v>
                </c:pt>
                <c:pt idx="768">
                  <c:v>44805</c:v>
                </c:pt>
                <c:pt idx="769">
                  <c:v>44804</c:v>
                </c:pt>
                <c:pt idx="770">
                  <c:v>44803</c:v>
                </c:pt>
                <c:pt idx="771">
                  <c:v>44802</c:v>
                </c:pt>
                <c:pt idx="772">
                  <c:v>44799</c:v>
                </c:pt>
                <c:pt idx="773">
                  <c:v>44798</c:v>
                </c:pt>
                <c:pt idx="774">
                  <c:v>44797</c:v>
                </c:pt>
                <c:pt idx="775">
                  <c:v>44796</c:v>
                </c:pt>
                <c:pt idx="776">
                  <c:v>44795</c:v>
                </c:pt>
                <c:pt idx="777">
                  <c:v>44792</c:v>
                </c:pt>
                <c:pt idx="778">
                  <c:v>44791</c:v>
                </c:pt>
                <c:pt idx="779">
                  <c:v>44790</c:v>
                </c:pt>
                <c:pt idx="780">
                  <c:v>44789</c:v>
                </c:pt>
                <c:pt idx="781">
                  <c:v>44788</c:v>
                </c:pt>
                <c:pt idx="782">
                  <c:v>44785</c:v>
                </c:pt>
                <c:pt idx="783">
                  <c:v>44784</c:v>
                </c:pt>
                <c:pt idx="784">
                  <c:v>44783</c:v>
                </c:pt>
                <c:pt idx="785">
                  <c:v>44782</c:v>
                </c:pt>
                <c:pt idx="786">
                  <c:v>44781</c:v>
                </c:pt>
                <c:pt idx="787">
                  <c:v>44778</c:v>
                </c:pt>
                <c:pt idx="788">
                  <c:v>44777</c:v>
                </c:pt>
                <c:pt idx="789">
                  <c:v>44776</c:v>
                </c:pt>
                <c:pt idx="790">
                  <c:v>44775</c:v>
                </c:pt>
                <c:pt idx="791">
                  <c:v>44774</c:v>
                </c:pt>
                <c:pt idx="792">
                  <c:v>44771</c:v>
                </c:pt>
                <c:pt idx="793">
                  <c:v>44770</c:v>
                </c:pt>
                <c:pt idx="794">
                  <c:v>44769</c:v>
                </c:pt>
                <c:pt idx="795">
                  <c:v>44768</c:v>
                </c:pt>
                <c:pt idx="796">
                  <c:v>44767</c:v>
                </c:pt>
                <c:pt idx="797">
                  <c:v>44764</c:v>
                </c:pt>
                <c:pt idx="798">
                  <c:v>44763</c:v>
                </c:pt>
                <c:pt idx="799">
                  <c:v>44762</c:v>
                </c:pt>
                <c:pt idx="800">
                  <c:v>44761</c:v>
                </c:pt>
                <c:pt idx="801">
                  <c:v>44760</c:v>
                </c:pt>
                <c:pt idx="802">
                  <c:v>44757</c:v>
                </c:pt>
                <c:pt idx="803">
                  <c:v>44756</c:v>
                </c:pt>
                <c:pt idx="804">
                  <c:v>44755</c:v>
                </c:pt>
                <c:pt idx="805">
                  <c:v>44754</c:v>
                </c:pt>
                <c:pt idx="806">
                  <c:v>44753</c:v>
                </c:pt>
                <c:pt idx="807">
                  <c:v>44750</c:v>
                </c:pt>
                <c:pt idx="808">
                  <c:v>44749</c:v>
                </c:pt>
                <c:pt idx="809">
                  <c:v>44748</c:v>
                </c:pt>
                <c:pt idx="810">
                  <c:v>44747</c:v>
                </c:pt>
                <c:pt idx="811">
                  <c:v>44746</c:v>
                </c:pt>
                <c:pt idx="812">
                  <c:v>44743</c:v>
                </c:pt>
                <c:pt idx="813">
                  <c:v>44742</c:v>
                </c:pt>
                <c:pt idx="814">
                  <c:v>44741</c:v>
                </c:pt>
                <c:pt idx="815">
                  <c:v>44740</c:v>
                </c:pt>
                <c:pt idx="816">
                  <c:v>44739</c:v>
                </c:pt>
                <c:pt idx="817">
                  <c:v>44736</c:v>
                </c:pt>
                <c:pt idx="818">
                  <c:v>44735</c:v>
                </c:pt>
                <c:pt idx="819">
                  <c:v>44734</c:v>
                </c:pt>
                <c:pt idx="820">
                  <c:v>44733</c:v>
                </c:pt>
                <c:pt idx="821">
                  <c:v>44732</c:v>
                </c:pt>
                <c:pt idx="822">
                  <c:v>44729</c:v>
                </c:pt>
                <c:pt idx="823">
                  <c:v>44728</c:v>
                </c:pt>
                <c:pt idx="824">
                  <c:v>44727</c:v>
                </c:pt>
                <c:pt idx="825">
                  <c:v>44726</c:v>
                </c:pt>
                <c:pt idx="826">
                  <c:v>44725</c:v>
                </c:pt>
                <c:pt idx="827">
                  <c:v>44722</c:v>
                </c:pt>
                <c:pt idx="828">
                  <c:v>44721</c:v>
                </c:pt>
                <c:pt idx="829">
                  <c:v>44720</c:v>
                </c:pt>
                <c:pt idx="830">
                  <c:v>44719</c:v>
                </c:pt>
                <c:pt idx="831">
                  <c:v>44718</c:v>
                </c:pt>
                <c:pt idx="832">
                  <c:v>44714</c:v>
                </c:pt>
                <c:pt idx="833">
                  <c:v>44713</c:v>
                </c:pt>
                <c:pt idx="834">
                  <c:v>44712</c:v>
                </c:pt>
                <c:pt idx="835">
                  <c:v>44711</c:v>
                </c:pt>
                <c:pt idx="836">
                  <c:v>44708</c:v>
                </c:pt>
                <c:pt idx="837">
                  <c:v>44707</c:v>
                </c:pt>
                <c:pt idx="838">
                  <c:v>44706</c:v>
                </c:pt>
                <c:pt idx="839">
                  <c:v>44705</c:v>
                </c:pt>
                <c:pt idx="840">
                  <c:v>44704</c:v>
                </c:pt>
                <c:pt idx="841">
                  <c:v>44701</c:v>
                </c:pt>
                <c:pt idx="842">
                  <c:v>44700</c:v>
                </c:pt>
                <c:pt idx="843">
                  <c:v>44699</c:v>
                </c:pt>
                <c:pt idx="844">
                  <c:v>44698</c:v>
                </c:pt>
                <c:pt idx="845">
                  <c:v>44697</c:v>
                </c:pt>
                <c:pt idx="846">
                  <c:v>44694</c:v>
                </c:pt>
                <c:pt idx="847">
                  <c:v>44693</c:v>
                </c:pt>
                <c:pt idx="848">
                  <c:v>44692</c:v>
                </c:pt>
                <c:pt idx="849">
                  <c:v>44691</c:v>
                </c:pt>
                <c:pt idx="850">
                  <c:v>44690</c:v>
                </c:pt>
                <c:pt idx="851">
                  <c:v>44688</c:v>
                </c:pt>
                <c:pt idx="852">
                  <c:v>44687</c:v>
                </c:pt>
                <c:pt idx="853">
                  <c:v>44686</c:v>
                </c:pt>
                <c:pt idx="854">
                  <c:v>44680</c:v>
                </c:pt>
                <c:pt idx="855">
                  <c:v>44679</c:v>
                </c:pt>
                <c:pt idx="856">
                  <c:v>44678</c:v>
                </c:pt>
                <c:pt idx="857">
                  <c:v>44677</c:v>
                </c:pt>
                <c:pt idx="858">
                  <c:v>44676</c:v>
                </c:pt>
                <c:pt idx="859">
                  <c:v>44675</c:v>
                </c:pt>
                <c:pt idx="860">
                  <c:v>44673</c:v>
                </c:pt>
                <c:pt idx="861">
                  <c:v>44672</c:v>
                </c:pt>
                <c:pt idx="862">
                  <c:v>44671</c:v>
                </c:pt>
                <c:pt idx="863">
                  <c:v>44670</c:v>
                </c:pt>
                <c:pt idx="864">
                  <c:v>44669</c:v>
                </c:pt>
                <c:pt idx="865">
                  <c:v>44666</c:v>
                </c:pt>
                <c:pt idx="866">
                  <c:v>44665</c:v>
                </c:pt>
                <c:pt idx="867">
                  <c:v>44664</c:v>
                </c:pt>
                <c:pt idx="868">
                  <c:v>44663</c:v>
                </c:pt>
                <c:pt idx="869">
                  <c:v>44662</c:v>
                </c:pt>
                <c:pt idx="870">
                  <c:v>44659</c:v>
                </c:pt>
                <c:pt idx="871">
                  <c:v>44658</c:v>
                </c:pt>
                <c:pt idx="872">
                  <c:v>44657</c:v>
                </c:pt>
                <c:pt idx="873">
                  <c:v>44653</c:v>
                </c:pt>
                <c:pt idx="874">
                  <c:v>44652</c:v>
                </c:pt>
                <c:pt idx="875">
                  <c:v>44651</c:v>
                </c:pt>
                <c:pt idx="876">
                  <c:v>44650</c:v>
                </c:pt>
                <c:pt idx="877">
                  <c:v>44649</c:v>
                </c:pt>
                <c:pt idx="878">
                  <c:v>44648</c:v>
                </c:pt>
                <c:pt idx="879">
                  <c:v>44645</c:v>
                </c:pt>
                <c:pt idx="880">
                  <c:v>44644</c:v>
                </c:pt>
                <c:pt idx="881">
                  <c:v>44643</c:v>
                </c:pt>
                <c:pt idx="882">
                  <c:v>44642</c:v>
                </c:pt>
                <c:pt idx="883">
                  <c:v>44641</c:v>
                </c:pt>
                <c:pt idx="884">
                  <c:v>44638</c:v>
                </c:pt>
                <c:pt idx="885">
                  <c:v>44637</c:v>
                </c:pt>
                <c:pt idx="886">
                  <c:v>44636</c:v>
                </c:pt>
                <c:pt idx="887">
                  <c:v>44635</c:v>
                </c:pt>
                <c:pt idx="888">
                  <c:v>44634</c:v>
                </c:pt>
                <c:pt idx="889">
                  <c:v>44631</c:v>
                </c:pt>
                <c:pt idx="890">
                  <c:v>44630</c:v>
                </c:pt>
                <c:pt idx="891">
                  <c:v>44629</c:v>
                </c:pt>
                <c:pt idx="892">
                  <c:v>44627</c:v>
                </c:pt>
                <c:pt idx="893">
                  <c:v>44624</c:v>
                </c:pt>
                <c:pt idx="894">
                  <c:v>44623</c:v>
                </c:pt>
                <c:pt idx="895">
                  <c:v>44622</c:v>
                </c:pt>
                <c:pt idx="896">
                  <c:v>44621</c:v>
                </c:pt>
                <c:pt idx="897">
                  <c:v>44620</c:v>
                </c:pt>
                <c:pt idx="898">
                  <c:v>44617</c:v>
                </c:pt>
                <c:pt idx="899">
                  <c:v>44616</c:v>
                </c:pt>
                <c:pt idx="900">
                  <c:v>44615</c:v>
                </c:pt>
                <c:pt idx="901">
                  <c:v>44614</c:v>
                </c:pt>
                <c:pt idx="902">
                  <c:v>44613</c:v>
                </c:pt>
                <c:pt idx="903">
                  <c:v>44610</c:v>
                </c:pt>
                <c:pt idx="904">
                  <c:v>44609</c:v>
                </c:pt>
                <c:pt idx="905">
                  <c:v>44608</c:v>
                </c:pt>
                <c:pt idx="906">
                  <c:v>44607</c:v>
                </c:pt>
                <c:pt idx="907">
                  <c:v>44606</c:v>
                </c:pt>
                <c:pt idx="908">
                  <c:v>44603</c:v>
                </c:pt>
                <c:pt idx="909">
                  <c:v>44602</c:v>
                </c:pt>
                <c:pt idx="910">
                  <c:v>44601</c:v>
                </c:pt>
                <c:pt idx="911">
                  <c:v>44600</c:v>
                </c:pt>
                <c:pt idx="912">
                  <c:v>44599</c:v>
                </c:pt>
                <c:pt idx="913">
                  <c:v>44591</c:v>
                </c:pt>
                <c:pt idx="914">
                  <c:v>44590</c:v>
                </c:pt>
                <c:pt idx="915">
                  <c:v>44589</c:v>
                </c:pt>
                <c:pt idx="916">
                  <c:v>44588</c:v>
                </c:pt>
                <c:pt idx="917">
                  <c:v>44587</c:v>
                </c:pt>
                <c:pt idx="918">
                  <c:v>44586</c:v>
                </c:pt>
                <c:pt idx="919">
                  <c:v>44585</c:v>
                </c:pt>
                <c:pt idx="920">
                  <c:v>44582</c:v>
                </c:pt>
                <c:pt idx="921">
                  <c:v>44581</c:v>
                </c:pt>
                <c:pt idx="922">
                  <c:v>44580</c:v>
                </c:pt>
                <c:pt idx="923">
                  <c:v>44579</c:v>
                </c:pt>
                <c:pt idx="924">
                  <c:v>44578</c:v>
                </c:pt>
                <c:pt idx="925">
                  <c:v>44575</c:v>
                </c:pt>
                <c:pt idx="926">
                  <c:v>44574</c:v>
                </c:pt>
                <c:pt idx="927">
                  <c:v>44573</c:v>
                </c:pt>
                <c:pt idx="928">
                  <c:v>44572</c:v>
                </c:pt>
                <c:pt idx="929">
                  <c:v>44571</c:v>
                </c:pt>
                <c:pt idx="930">
                  <c:v>44568</c:v>
                </c:pt>
                <c:pt idx="931">
                  <c:v>44567</c:v>
                </c:pt>
                <c:pt idx="932">
                  <c:v>44566</c:v>
                </c:pt>
                <c:pt idx="933">
                  <c:v>44565</c:v>
                </c:pt>
                <c:pt idx="934">
                  <c:v>44561</c:v>
                </c:pt>
                <c:pt idx="935">
                  <c:v>44560</c:v>
                </c:pt>
                <c:pt idx="936">
                  <c:v>44559</c:v>
                </c:pt>
                <c:pt idx="937">
                  <c:v>44558</c:v>
                </c:pt>
                <c:pt idx="938">
                  <c:v>44557</c:v>
                </c:pt>
                <c:pt idx="939">
                  <c:v>44554</c:v>
                </c:pt>
                <c:pt idx="940">
                  <c:v>44553</c:v>
                </c:pt>
                <c:pt idx="941">
                  <c:v>44552</c:v>
                </c:pt>
                <c:pt idx="942">
                  <c:v>44551</c:v>
                </c:pt>
                <c:pt idx="943">
                  <c:v>44550</c:v>
                </c:pt>
                <c:pt idx="944">
                  <c:v>44547</c:v>
                </c:pt>
                <c:pt idx="945">
                  <c:v>44546</c:v>
                </c:pt>
                <c:pt idx="946">
                  <c:v>44545</c:v>
                </c:pt>
                <c:pt idx="947">
                  <c:v>44544</c:v>
                </c:pt>
                <c:pt idx="948">
                  <c:v>44543</c:v>
                </c:pt>
                <c:pt idx="949">
                  <c:v>44540</c:v>
                </c:pt>
                <c:pt idx="950">
                  <c:v>44539</c:v>
                </c:pt>
                <c:pt idx="951">
                  <c:v>44538</c:v>
                </c:pt>
                <c:pt idx="952">
                  <c:v>44537</c:v>
                </c:pt>
                <c:pt idx="953">
                  <c:v>44536</c:v>
                </c:pt>
                <c:pt idx="954">
                  <c:v>44533</c:v>
                </c:pt>
                <c:pt idx="955">
                  <c:v>44532</c:v>
                </c:pt>
                <c:pt idx="956">
                  <c:v>44531</c:v>
                </c:pt>
                <c:pt idx="957">
                  <c:v>44530</c:v>
                </c:pt>
                <c:pt idx="958">
                  <c:v>44529</c:v>
                </c:pt>
                <c:pt idx="959">
                  <c:v>44526</c:v>
                </c:pt>
                <c:pt idx="960">
                  <c:v>44525</c:v>
                </c:pt>
                <c:pt idx="961">
                  <c:v>44524</c:v>
                </c:pt>
                <c:pt idx="962">
                  <c:v>44523</c:v>
                </c:pt>
                <c:pt idx="963">
                  <c:v>44522</c:v>
                </c:pt>
                <c:pt idx="964">
                  <c:v>44519</c:v>
                </c:pt>
                <c:pt idx="965">
                  <c:v>44518</c:v>
                </c:pt>
                <c:pt idx="966">
                  <c:v>44517</c:v>
                </c:pt>
                <c:pt idx="967">
                  <c:v>44516</c:v>
                </c:pt>
                <c:pt idx="968">
                  <c:v>44515</c:v>
                </c:pt>
                <c:pt idx="969">
                  <c:v>44512</c:v>
                </c:pt>
                <c:pt idx="970">
                  <c:v>44511</c:v>
                </c:pt>
                <c:pt idx="971">
                  <c:v>44510</c:v>
                </c:pt>
                <c:pt idx="972">
                  <c:v>44509</c:v>
                </c:pt>
                <c:pt idx="973">
                  <c:v>44508</c:v>
                </c:pt>
                <c:pt idx="974">
                  <c:v>44505</c:v>
                </c:pt>
                <c:pt idx="975">
                  <c:v>44504</c:v>
                </c:pt>
                <c:pt idx="976">
                  <c:v>44503</c:v>
                </c:pt>
                <c:pt idx="977">
                  <c:v>44502</c:v>
                </c:pt>
                <c:pt idx="978">
                  <c:v>44501</c:v>
                </c:pt>
                <c:pt idx="979">
                  <c:v>44498</c:v>
                </c:pt>
                <c:pt idx="980">
                  <c:v>44497</c:v>
                </c:pt>
                <c:pt idx="981">
                  <c:v>44496</c:v>
                </c:pt>
                <c:pt idx="982">
                  <c:v>44495</c:v>
                </c:pt>
                <c:pt idx="983">
                  <c:v>44494</c:v>
                </c:pt>
                <c:pt idx="984">
                  <c:v>44491</c:v>
                </c:pt>
                <c:pt idx="985">
                  <c:v>44490</c:v>
                </c:pt>
                <c:pt idx="986">
                  <c:v>44489</c:v>
                </c:pt>
                <c:pt idx="987">
                  <c:v>44488</c:v>
                </c:pt>
                <c:pt idx="988">
                  <c:v>44487</c:v>
                </c:pt>
                <c:pt idx="989">
                  <c:v>44484</c:v>
                </c:pt>
                <c:pt idx="990">
                  <c:v>44483</c:v>
                </c:pt>
                <c:pt idx="991">
                  <c:v>44482</c:v>
                </c:pt>
                <c:pt idx="992">
                  <c:v>44481</c:v>
                </c:pt>
                <c:pt idx="993">
                  <c:v>44480</c:v>
                </c:pt>
                <c:pt idx="994">
                  <c:v>44478</c:v>
                </c:pt>
                <c:pt idx="995">
                  <c:v>44477</c:v>
                </c:pt>
                <c:pt idx="996">
                  <c:v>44469</c:v>
                </c:pt>
                <c:pt idx="997">
                  <c:v>44468</c:v>
                </c:pt>
                <c:pt idx="998">
                  <c:v>44467</c:v>
                </c:pt>
                <c:pt idx="999">
                  <c:v>44466</c:v>
                </c:pt>
                <c:pt idx="1000">
                  <c:v>44465</c:v>
                </c:pt>
                <c:pt idx="1001">
                  <c:v>44463</c:v>
                </c:pt>
                <c:pt idx="1002">
                  <c:v>44462</c:v>
                </c:pt>
                <c:pt idx="1003">
                  <c:v>44461</c:v>
                </c:pt>
                <c:pt idx="1004">
                  <c:v>44457</c:v>
                </c:pt>
                <c:pt idx="1005">
                  <c:v>44456</c:v>
                </c:pt>
                <c:pt idx="1006">
                  <c:v>44455</c:v>
                </c:pt>
                <c:pt idx="1007">
                  <c:v>44454</c:v>
                </c:pt>
                <c:pt idx="1008">
                  <c:v>44453</c:v>
                </c:pt>
                <c:pt idx="1009">
                  <c:v>44452</c:v>
                </c:pt>
                <c:pt idx="1010">
                  <c:v>44449</c:v>
                </c:pt>
                <c:pt idx="1011">
                  <c:v>44448</c:v>
                </c:pt>
                <c:pt idx="1012">
                  <c:v>44447</c:v>
                </c:pt>
                <c:pt idx="1013">
                  <c:v>44446</c:v>
                </c:pt>
                <c:pt idx="1014">
                  <c:v>44445</c:v>
                </c:pt>
                <c:pt idx="1015">
                  <c:v>44442</c:v>
                </c:pt>
                <c:pt idx="1016">
                  <c:v>44441</c:v>
                </c:pt>
                <c:pt idx="1017">
                  <c:v>44440</c:v>
                </c:pt>
                <c:pt idx="1018">
                  <c:v>44439</c:v>
                </c:pt>
                <c:pt idx="1019">
                  <c:v>44438</c:v>
                </c:pt>
                <c:pt idx="1020">
                  <c:v>44435</c:v>
                </c:pt>
                <c:pt idx="1021">
                  <c:v>44434</c:v>
                </c:pt>
                <c:pt idx="1022">
                  <c:v>44433</c:v>
                </c:pt>
                <c:pt idx="1023">
                  <c:v>44432</c:v>
                </c:pt>
                <c:pt idx="1024">
                  <c:v>44431</c:v>
                </c:pt>
                <c:pt idx="1025">
                  <c:v>44428</c:v>
                </c:pt>
                <c:pt idx="1026">
                  <c:v>44427</c:v>
                </c:pt>
                <c:pt idx="1027">
                  <c:v>44426</c:v>
                </c:pt>
                <c:pt idx="1028">
                  <c:v>44425</c:v>
                </c:pt>
                <c:pt idx="1029">
                  <c:v>44424</c:v>
                </c:pt>
                <c:pt idx="1030">
                  <c:v>44421</c:v>
                </c:pt>
                <c:pt idx="1031">
                  <c:v>44420</c:v>
                </c:pt>
                <c:pt idx="1032">
                  <c:v>44419</c:v>
                </c:pt>
                <c:pt idx="1033">
                  <c:v>44418</c:v>
                </c:pt>
                <c:pt idx="1034">
                  <c:v>44417</c:v>
                </c:pt>
                <c:pt idx="1035">
                  <c:v>44414</c:v>
                </c:pt>
                <c:pt idx="1036">
                  <c:v>44413</c:v>
                </c:pt>
                <c:pt idx="1037">
                  <c:v>44412</c:v>
                </c:pt>
                <c:pt idx="1038">
                  <c:v>44411</c:v>
                </c:pt>
                <c:pt idx="1039">
                  <c:v>44410</c:v>
                </c:pt>
                <c:pt idx="1040">
                  <c:v>44407</c:v>
                </c:pt>
                <c:pt idx="1041">
                  <c:v>44406</c:v>
                </c:pt>
                <c:pt idx="1042">
                  <c:v>44405</c:v>
                </c:pt>
                <c:pt idx="1043">
                  <c:v>44404</c:v>
                </c:pt>
                <c:pt idx="1044">
                  <c:v>44403</c:v>
                </c:pt>
                <c:pt idx="1045">
                  <c:v>44400</c:v>
                </c:pt>
                <c:pt idx="1046">
                  <c:v>44399</c:v>
                </c:pt>
                <c:pt idx="1047">
                  <c:v>44398</c:v>
                </c:pt>
                <c:pt idx="1048">
                  <c:v>44397</c:v>
                </c:pt>
                <c:pt idx="1049">
                  <c:v>44396</c:v>
                </c:pt>
                <c:pt idx="1050">
                  <c:v>44393</c:v>
                </c:pt>
                <c:pt idx="1051">
                  <c:v>44392</c:v>
                </c:pt>
                <c:pt idx="1052">
                  <c:v>44391</c:v>
                </c:pt>
                <c:pt idx="1053">
                  <c:v>44390</c:v>
                </c:pt>
                <c:pt idx="1054">
                  <c:v>44389</c:v>
                </c:pt>
                <c:pt idx="1055">
                  <c:v>44386</c:v>
                </c:pt>
                <c:pt idx="1056">
                  <c:v>44385</c:v>
                </c:pt>
                <c:pt idx="1057">
                  <c:v>44384</c:v>
                </c:pt>
                <c:pt idx="1058">
                  <c:v>44383</c:v>
                </c:pt>
                <c:pt idx="1059">
                  <c:v>44382</c:v>
                </c:pt>
                <c:pt idx="1060">
                  <c:v>44379</c:v>
                </c:pt>
                <c:pt idx="1061">
                  <c:v>44378</c:v>
                </c:pt>
                <c:pt idx="1062">
                  <c:v>44377</c:v>
                </c:pt>
                <c:pt idx="1063">
                  <c:v>44376</c:v>
                </c:pt>
                <c:pt idx="1064">
                  <c:v>44375</c:v>
                </c:pt>
                <c:pt idx="1065">
                  <c:v>44372</c:v>
                </c:pt>
                <c:pt idx="1066">
                  <c:v>44371</c:v>
                </c:pt>
                <c:pt idx="1067">
                  <c:v>44370</c:v>
                </c:pt>
                <c:pt idx="1068">
                  <c:v>44369</c:v>
                </c:pt>
                <c:pt idx="1069">
                  <c:v>44368</c:v>
                </c:pt>
                <c:pt idx="1070">
                  <c:v>44365</c:v>
                </c:pt>
                <c:pt idx="1071">
                  <c:v>44364</c:v>
                </c:pt>
                <c:pt idx="1072">
                  <c:v>44363</c:v>
                </c:pt>
                <c:pt idx="1073">
                  <c:v>44362</c:v>
                </c:pt>
                <c:pt idx="1074">
                  <c:v>44358</c:v>
                </c:pt>
                <c:pt idx="1075">
                  <c:v>44357</c:v>
                </c:pt>
                <c:pt idx="1076">
                  <c:v>44356</c:v>
                </c:pt>
                <c:pt idx="1077">
                  <c:v>44355</c:v>
                </c:pt>
                <c:pt idx="1078">
                  <c:v>44354</c:v>
                </c:pt>
                <c:pt idx="1079">
                  <c:v>44351</c:v>
                </c:pt>
                <c:pt idx="1080">
                  <c:v>44350</c:v>
                </c:pt>
                <c:pt idx="1081">
                  <c:v>44349</c:v>
                </c:pt>
                <c:pt idx="1082">
                  <c:v>44348</c:v>
                </c:pt>
                <c:pt idx="1083">
                  <c:v>44347</c:v>
                </c:pt>
                <c:pt idx="1084">
                  <c:v>44344</c:v>
                </c:pt>
                <c:pt idx="1085">
                  <c:v>44343</c:v>
                </c:pt>
                <c:pt idx="1086">
                  <c:v>44342</c:v>
                </c:pt>
                <c:pt idx="1087">
                  <c:v>44341</c:v>
                </c:pt>
                <c:pt idx="1088">
                  <c:v>44340</c:v>
                </c:pt>
                <c:pt idx="1089">
                  <c:v>44337</c:v>
                </c:pt>
                <c:pt idx="1090">
                  <c:v>44336</c:v>
                </c:pt>
                <c:pt idx="1091">
                  <c:v>44335</c:v>
                </c:pt>
                <c:pt idx="1092">
                  <c:v>44334</c:v>
                </c:pt>
                <c:pt idx="1093">
                  <c:v>44333</c:v>
                </c:pt>
                <c:pt idx="1094">
                  <c:v>44330</c:v>
                </c:pt>
                <c:pt idx="1095">
                  <c:v>44329</c:v>
                </c:pt>
                <c:pt idx="1096">
                  <c:v>44328</c:v>
                </c:pt>
                <c:pt idx="1097">
                  <c:v>44327</c:v>
                </c:pt>
              </c:numCache>
            </c:numRef>
          </c:cat>
          <c:val>
            <c:numRef>
              <c:f>中国NPI利润钢联!$E$12:$E$3000</c:f>
              <c:numCache>
                <c:formatCode>General</c:formatCode>
                <c:ptCount val="2989"/>
                <c:pt idx="0">
                  <c:v>-43</c:v>
                </c:pt>
                <c:pt idx="1">
                  <c:v>-43</c:v>
                </c:pt>
                <c:pt idx="2">
                  <c:v>-43</c:v>
                </c:pt>
                <c:pt idx="3">
                  <c:v>-40</c:v>
                </c:pt>
                <c:pt idx="4">
                  <c:v>-40</c:v>
                </c:pt>
                <c:pt idx="5">
                  <c:v>-40</c:v>
                </c:pt>
                <c:pt idx="6">
                  <c:v>-40</c:v>
                </c:pt>
                <c:pt idx="7">
                  <c:v>-40</c:v>
                </c:pt>
                <c:pt idx="8">
                  <c:v>-40</c:v>
                </c:pt>
                <c:pt idx="9">
                  <c:v>-40</c:v>
                </c:pt>
                <c:pt idx="10">
                  <c:v>-40</c:v>
                </c:pt>
                <c:pt idx="11">
                  <c:v>-40</c:v>
                </c:pt>
                <c:pt idx="12">
                  <c:v>-40</c:v>
                </c:pt>
                <c:pt idx="13">
                  <c:v>-40</c:v>
                </c:pt>
                <c:pt idx="14">
                  <c:v>-45</c:v>
                </c:pt>
                <c:pt idx="15">
                  <c:v>-45</c:v>
                </c:pt>
                <c:pt idx="16">
                  <c:v>-50</c:v>
                </c:pt>
                <c:pt idx="17">
                  <c:v>-50</c:v>
                </c:pt>
                <c:pt idx="18">
                  <c:v>-50</c:v>
                </c:pt>
                <c:pt idx="19">
                  <c:v>-50</c:v>
                </c:pt>
                <c:pt idx="20">
                  <c:v>-50</c:v>
                </c:pt>
                <c:pt idx="21">
                  <c:v>-50</c:v>
                </c:pt>
                <c:pt idx="22">
                  <c:v>-50</c:v>
                </c:pt>
                <c:pt idx="23">
                  <c:v>-50</c:v>
                </c:pt>
                <c:pt idx="24">
                  <c:v>-50</c:v>
                </c:pt>
                <c:pt idx="25">
                  <c:v>-55</c:v>
                </c:pt>
                <c:pt idx="26">
                  <c:v>-65</c:v>
                </c:pt>
                <c:pt idx="27">
                  <c:v>-65</c:v>
                </c:pt>
                <c:pt idx="28">
                  <c:v>-65</c:v>
                </c:pt>
                <c:pt idx="29">
                  <c:v>-65</c:v>
                </c:pt>
                <c:pt idx="30">
                  <c:v>-65</c:v>
                </c:pt>
                <c:pt idx="31">
                  <c:v>-65</c:v>
                </c:pt>
                <c:pt idx="32">
                  <c:v>-70</c:v>
                </c:pt>
                <c:pt idx="33">
                  <c:v>-70</c:v>
                </c:pt>
                <c:pt idx="34">
                  <c:v>-70</c:v>
                </c:pt>
                <c:pt idx="35">
                  <c:v>-70</c:v>
                </c:pt>
                <c:pt idx="36">
                  <c:v>-75</c:v>
                </c:pt>
                <c:pt idx="37">
                  <c:v>-75</c:v>
                </c:pt>
                <c:pt idx="38">
                  <c:v>-75</c:v>
                </c:pt>
                <c:pt idx="39">
                  <c:v>-75</c:v>
                </c:pt>
                <c:pt idx="40">
                  <c:v>-80</c:v>
                </c:pt>
                <c:pt idx="41">
                  <c:v>-85</c:v>
                </c:pt>
                <c:pt idx="42">
                  <c:v>-85</c:v>
                </c:pt>
                <c:pt idx="43">
                  <c:v>-85</c:v>
                </c:pt>
                <c:pt idx="44">
                  <c:v>-85</c:v>
                </c:pt>
                <c:pt idx="45">
                  <c:v>-85</c:v>
                </c:pt>
                <c:pt idx="46">
                  <c:v>-85</c:v>
                </c:pt>
                <c:pt idx="47">
                  <c:v>-85</c:v>
                </c:pt>
                <c:pt idx="48">
                  <c:v>-90</c:v>
                </c:pt>
                <c:pt idx="49">
                  <c:v>-95</c:v>
                </c:pt>
                <c:pt idx="50">
                  <c:v>-95</c:v>
                </c:pt>
                <c:pt idx="51">
                  <c:v>-99</c:v>
                </c:pt>
                <c:pt idx="52">
                  <c:v>-99</c:v>
                </c:pt>
                <c:pt idx="53">
                  <c:v>-99</c:v>
                </c:pt>
                <c:pt idx="54">
                  <c:v>-99</c:v>
                </c:pt>
                <c:pt idx="55">
                  <c:v>-99</c:v>
                </c:pt>
                <c:pt idx="56">
                  <c:v>-99</c:v>
                </c:pt>
                <c:pt idx="57">
                  <c:v>-99</c:v>
                </c:pt>
                <c:pt idx="58">
                  <c:v>-99</c:v>
                </c:pt>
                <c:pt idx="59">
                  <c:v>-99</c:v>
                </c:pt>
                <c:pt idx="60">
                  <c:v>-89</c:v>
                </c:pt>
                <c:pt idx="61">
                  <c:v>-89</c:v>
                </c:pt>
                <c:pt idx="62">
                  <c:v>-89</c:v>
                </c:pt>
                <c:pt idx="63">
                  <c:v>-93</c:v>
                </c:pt>
                <c:pt idx="64">
                  <c:v>-93</c:v>
                </c:pt>
                <c:pt idx="65">
                  <c:v>-93</c:v>
                </c:pt>
                <c:pt idx="66">
                  <c:v>-93</c:v>
                </c:pt>
                <c:pt idx="67">
                  <c:v>-93</c:v>
                </c:pt>
                <c:pt idx="68">
                  <c:v>-93</c:v>
                </c:pt>
                <c:pt idx="69">
                  <c:v>-88</c:v>
                </c:pt>
                <c:pt idx="70">
                  <c:v>-88</c:v>
                </c:pt>
                <c:pt idx="71">
                  <c:v>-78</c:v>
                </c:pt>
                <c:pt idx="72">
                  <c:v>-78</c:v>
                </c:pt>
                <c:pt idx="73">
                  <c:v>-78</c:v>
                </c:pt>
                <c:pt idx="74">
                  <c:v>-73</c:v>
                </c:pt>
                <c:pt idx="75">
                  <c:v>-68</c:v>
                </c:pt>
                <c:pt idx="76">
                  <c:v>-68</c:v>
                </c:pt>
                <c:pt idx="77">
                  <c:v>-63</c:v>
                </c:pt>
                <c:pt idx="78">
                  <c:v>-63</c:v>
                </c:pt>
                <c:pt idx="79">
                  <c:v>-58</c:v>
                </c:pt>
                <c:pt idx="80">
                  <c:v>-53</c:v>
                </c:pt>
                <c:pt idx="81">
                  <c:v>-50</c:v>
                </c:pt>
                <c:pt idx="82">
                  <c:v>-50</c:v>
                </c:pt>
                <c:pt idx="83">
                  <c:v>-50</c:v>
                </c:pt>
                <c:pt idx="84">
                  <c:v>-50</c:v>
                </c:pt>
                <c:pt idx="85">
                  <c:v>-50</c:v>
                </c:pt>
                <c:pt idx="86">
                  <c:v>-50</c:v>
                </c:pt>
                <c:pt idx="87">
                  <c:v>-50</c:v>
                </c:pt>
                <c:pt idx="88">
                  <c:v>-50</c:v>
                </c:pt>
                <c:pt idx="89">
                  <c:v>-50</c:v>
                </c:pt>
                <c:pt idx="90">
                  <c:v>-50</c:v>
                </c:pt>
                <c:pt idx="91">
                  <c:v>-50</c:v>
                </c:pt>
                <c:pt idx="92">
                  <c:v>-65</c:v>
                </c:pt>
                <c:pt idx="93">
                  <c:v>-65</c:v>
                </c:pt>
                <c:pt idx="94">
                  <c:v>-65</c:v>
                </c:pt>
                <c:pt idx="95">
                  <c:v>-60</c:v>
                </c:pt>
                <c:pt idx="96">
                  <c:v>-60</c:v>
                </c:pt>
                <c:pt idx="97">
                  <c:v>-60</c:v>
                </c:pt>
                <c:pt idx="98">
                  <c:v>-60</c:v>
                </c:pt>
                <c:pt idx="99">
                  <c:v>-60</c:v>
                </c:pt>
                <c:pt idx="100">
                  <c:v>-52</c:v>
                </c:pt>
                <c:pt idx="101">
                  <c:v>-52</c:v>
                </c:pt>
                <c:pt idx="102">
                  <c:v>-52</c:v>
                </c:pt>
                <c:pt idx="103">
                  <c:v>-42</c:v>
                </c:pt>
                <c:pt idx="104">
                  <c:v>-37</c:v>
                </c:pt>
                <c:pt idx="105">
                  <c:v>-37</c:v>
                </c:pt>
                <c:pt idx="106">
                  <c:v>-37</c:v>
                </c:pt>
                <c:pt idx="107">
                  <c:v>-32</c:v>
                </c:pt>
                <c:pt idx="108">
                  <c:v>-32</c:v>
                </c:pt>
                <c:pt idx="109">
                  <c:v>-32</c:v>
                </c:pt>
                <c:pt idx="110">
                  <c:v>-27</c:v>
                </c:pt>
                <c:pt idx="111">
                  <c:v>-27</c:v>
                </c:pt>
                <c:pt idx="112">
                  <c:v>-22</c:v>
                </c:pt>
                <c:pt idx="113">
                  <c:v>-17</c:v>
                </c:pt>
                <c:pt idx="114">
                  <c:v>-15</c:v>
                </c:pt>
                <c:pt idx="115">
                  <c:v>-15</c:v>
                </c:pt>
                <c:pt idx="116">
                  <c:v>-5</c:v>
                </c:pt>
                <c:pt idx="117">
                  <c:v>-5</c:v>
                </c:pt>
                <c:pt idx="118">
                  <c:v>5</c:v>
                </c:pt>
                <c:pt idx="119">
                  <c:v>20</c:v>
                </c:pt>
                <c:pt idx="120">
                  <c:v>20</c:v>
                </c:pt>
                <c:pt idx="121">
                  <c:v>20</c:v>
                </c:pt>
                <c:pt idx="122">
                  <c:v>20</c:v>
                </c:pt>
                <c:pt idx="123">
                  <c:v>28</c:v>
                </c:pt>
                <c:pt idx="124">
                  <c:v>28</c:v>
                </c:pt>
                <c:pt idx="125">
                  <c:v>32</c:v>
                </c:pt>
                <c:pt idx="126">
                  <c:v>32</c:v>
                </c:pt>
                <c:pt idx="127">
                  <c:v>32</c:v>
                </c:pt>
                <c:pt idx="128">
                  <c:v>32</c:v>
                </c:pt>
                <c:pt idx="129">
                  <c:v>29</c:v>
                </c:pt>
                <c:pt idx="130">
                  <c:v>29</c:v>
                </c:pt>
                <c:pt idx="131">
                  <c:v>29</c:v>
                </c:pt>
                <c:pt idx="132">
                  <c:v>24</c:v>
                </c:pt>
                <c:pt idx="133">
                  <c:v>24</c:v>
                </c:pt>
                <c:pt idx="134">
                  <c:v>28</c:v>
                </c:pt>
                <c:pt idx="135">
                  <c:v>23</c:v>
                </c:pt>
                <c:pt idx="136">
                  <c:v>23</c:v>
                </c:pt>
                <c:pt idx="137">
                  <c:v>18</c:v>
                </c:pt>
                <c:pt idx="138">
                  <c:v>8</c:v>
                </c:pt>
                <c:pt idx="139">
                  <c:v>3</c:v>
                </c:pt>
                <c:pt idx="140">
                  <c:v>-2</c:v>
                </c:pt>
                <c:pt idx="141">
                  <c:v>-2</c:v>
                </c:pt>
                <c:pt idx="142">
                  <c:v>-7</c:v>
                </c:pt>
                <c:pt idx="143">
                  <c:v>-7</c:v>
                </c:pt>
                <c:pt idx="144">
                  <c:v>-12</c:v>
                </c:pt>
                <c:pt idx="145">
                  <c:v>-12</c:v>
                </c:pt>
                <c:pt idx="146">
                  <c:v>-12</c:v>
                </c:pt>
                <c:pt idx="147">
                  <c:v>-3</c:v>
                </c:pt>
                <c:pt idx="148">
                  <c:v>-15</c:v>
                </c:pt>
                <c:pt idx="149">
                  <c:v>-8</c:v>
                </c:pt>
                <c:pt idx="150">
                  <c:v>-8</c:v>
                </c:pt>
                <c:pt idx="151">
                  <c:v>-13</c:v>
                </c:pt>
                <c:pt idx="152">
                  <c:v>-13</c:v>
                </c:pt>
                <c:pt idx="153">
                  <c:v>-13</c:v>
                </c:pt>
                <c:pt idx="154">
                  <c:v>-13</c:v>
                </c:pt>
                <c:pt idx="155">
                  <c:v>-13</c:v>
                </c:pt>
                <c:pt idx="156">
                  <c:v>-23</c:v>
                </c:pt>
                <c:pt idx="157">
                  <c:v>-23</c:v>
                </c:pt>
                <c:pt idx="158">
                  <c:v>-23</c:v>
                </c:pt>
                <c:pt idx="159">
                  <c:v>-23</c:v>
                </c:pt>
                <c:pt idx="160">
                  <c:v>-29</c:v>
                </c:pt>
                <c:pt idx="161">
                  <c:v>-29</c:v>
                </c:pt>
                <c:pt idx="162">
                  <c:v>-39</c:v>
                </c:pt>
                <c:pt idx="163">
                  <c:v>-39</c:v>
                </c:pt>
                <c:pt idx="164">
                  <c:v>-39</c:v>
                </c:pt>
                <c:pt idx="165">
                  <c:v>-44</c:v>
                </c:pt>
                <c:pt idx="166">
                  <c:v>-44</c:v>
                </c:pt>
                <c:pt idx="167">
                  <c:v>-44</c:v>
                </c:pt>
                <c:pt idx="168">
                  <c:v>-44</c:v>
                </c:pt>
                <c:pt idx="169">
                  <c:v>-44</c:v>
                </c:pt>
                <c:pt idx="170">
                  <c:v>-44</c:v>
                </c:pt>
                <c:pt idx="171">
                  <c:v>-44</c:v>
                </c:pt>
                <c:pt idx="172">
                  <c:v>-45</c:v>
                </c:pt>
                <c:pt idx="173">
                  <c:v>-45</c:v>
                </c:pt>
                <c:pt idx="174">
                  <c:v>-45</c:v>
                </c:pt>
                <c:pt idx="175">
                  <c:v>-45</c:v>
                </c:pt>
                <c:pt idx="176">
                  <c:v>-45</c:v>
                </c:pt>
                <c:pt idx="177">
                  <c:v>-45</c:v>
                </c:pt>
                <c:pt idx="178">
                  <c:v>-45</c:v>
                </c:pt>
                <c:pt idx="179">
                  <c:v>-45</c:v>
                </c:pt>
                <c:pt idx="180">
                  <c:v>-45</c:v>
                </c:pt>
                <c:pt idx="181">
                  <c:v>-45</c:v>
                </c:pt>
                <c:pt idx="182">
                  <c:v>-45</c:v>
                </c:pt>
                <c:pt idx="183">
                  <c:v>-45</c:v>
                </c:pt>
                <c:pt idx="184">
                  <c:v>-45</c:v>
                </c:pt>
                <c:pt idx="185">
                  <c:v>-43</c:v>
                </c:pt>
                <c:pt idx="186">
                  <c:v>-53</c:v>
                </c:pt>
                <c:pt idx="187">
                  <c:v>-53</c:v>
                </c:pt>
                <c:pt idx="188">
                  <c:v>-53</c:v>
                </c:pt>
                <c:pt idx="189">
                  <c:v>-53</c:v>
                </c:pt>
                <c:pt idx="190">
                  <c:v>-48</c:v>
                </c:pt>
                <c:pt idx="191">
                  <c:v>-48</c:v>
                </c:pt>
                <c:pt idx="192">
                  <c:v>-48</c:v>
                </c:pt>
                <c:pt idx="193">
                  <c:v>-48</c:v>
                </c:pt>
                <c:pt idx="194">
                  <c:v>-48</c:v>
                </c:pt>
                <c:pt idx="195">
                  <c:v>-43</c:v>
                </c:pt>
                <c:pt idx="196">
                  <c:v>-43</c:v>
                </c:pt>
                <c:pt idx="197">
                  <c:v>-43</c:v>
                </c:pt>
                <c:pt idx="198">
                  <c:v>-43</c:v>
                </c:pt>
                <c:pt idx="199">
                  <c:v>-43</c:v>
                </c:pt>
                <c:pt idx="200">
                  <c:v>-43</c:v>
                </c:pt>
                <c:pt idx="201">
                  <c:v>-43</c:v>
                </c:pt>
                <c:pt idx="202">
                  <c:v>-43</c:v>
                </c:pt>
                <c:pt idx="203">
                  <c:v>-43</c:v>
                </c:pt>
                <c:pt idx="204">
                  <c:v>-41</c:v>
                </c:pt>
                <c:pt idx="205">
                  <c:v>-31</c:v>
                </c:pt>
                <c:pt idx="206">
                  <c:v>-31</c:v>
                </c:pt>
                <c:pt idx="207">
                  <c:v>-31</c:v>
                </c:pt>
                <c:pt idx="208">
                  <c:v>-31</c:v>
                </c:pt>
                <c:pt idx="209">
                  <c:v>-31</c:v>
                </c:pt>
                <c:pt idx="210">
                  <c:v>-31</c:v>
                </c:pt>
                <c:pt idx="211">
                  <c:v>-16</c:v>
                </c:pt>
                <c:pt idx="212">
                  <c:v>-16</c:v>
                </c:pt>
                <c:pt idx="213">
                  <c:v>-16</c:v>
                </c:pt>
                <c:pt idx="214">
                  <c:v>4</c:v>
                </c:pt>
                <c:pt idx="215">
                  <c:v>4</c:v>
                </c:pt>
                <c:pt idx="216">
                  <c:v>4</c:v>
                </c:pt>
                <c:pt idx="217">
                  <c:v>4</c:v>
                </c:pt>
                <c:pt idx="218">
                  <c:v>9</c:v>
                </c:pt>
                <c:pt idx="219">
                  <c:v>9</c:v>
                </c:pt>
                <c:pt idx="220">
                  <c:v>19</c:v>
                </c:pt>
                <c:pt idx="221">
                  <c:v>19</c:v>
                </c:pt>
                <c:pt idx="222">
                  <c:v>22</c:v>
                </c:pt>
                <c:pt idx="223">
                  <c:v>42</c:v>
                </c:pt>
                <c:pt idx="224">
                  <c:v>42</c:v>
                </c:pt>
                <c:pt idx="225">
                  <c:v>42</c:v>
                </c:pt>
                <c:pt idx="226">
                  <c:v>43</c:v>
                </c:pt>
                <c:pt idx="227">
                  <c:v>43</c:v>
                </c:pt>
                <c:pt idx="228">
                  <c:v>43</c:v>
                </c:pt>
                <c:pt idx="229">
                  <c:v>45</c:v>
                </c:pt>
                <c:pt idx="230">
                  <c:v>45</c:v>
                </c:pt>
                <c:pt idx="231">
                  <c:v>45</c:v>
                </c:pt>
                <c:pt idx="232">
                  <c:v>45</c:v>
                </c:pt>
                <c:pt idx="233">
                  <c:v>45</c:v>
                </c:pt>
                <c:pt idx="234">
                  <c:v>45</c:v>
                </c:pt>
                <c:pt idx="235">
                  <c:v>45</c:v>
                </c:pt>
                <c:pt idx="236">
                  <c:v>45</c:v>
                </c:pt>
                <c:pt idx="237">
                  <c:v>45</c:v>
                </c:pt>
                <c:pt idx="238">
                  <c:v>45</c:v>
                </c:pt>
                <c:pt idx="239">
                  <c:v>45</c:v>
                </c:pt>
                <c:pt idx="240">
                  <c:v>30</c:v>
                </c:pt>
                <c:pt idx="241">
                  <c:v>25</c:v>
                </c:pt>
                <c:pt idx="242">
                  <c:v>15</c:v>
                </c:pt>
                <c:pt idx="243">
                  <c:v>15</c:v>
                </c:pt>
                <c:pt idx="244">
                  <c:v>15</c:v>
                </c:pt>
                <c:pt idx="245">
                  <c:v>15</c:v>
                </c:pt>
                <c:pt idx="246">
                  <c:v>5</c:v>
                </c:pt>
                <c:pt idx="247">
                  <c:v>-7</c:v>
                </c:pt>
                <c:pt idx="248">
                  <c:v>-7</c:v>
                </c:pt>
                <c:pt idx="249">
                  <c:v>-7</c:v>
                </c:pt>
                <c:pt idx="250">
                  <c:v>-2</c:v>
                </c:pt>
                <c:pt idx="251">
                  <c:v>-10</c:v>
                </c:pt>
                <c:pt idx="252">
                  <c:v>-10</c:v>
                </c:pt>
                <c:pt idx="253">
                  <c:v>-10</c:v>
                </c:pt>
                <c:pt idx="254">
                  <c:v>-10</c:v>
                </c:pt>
                <c:pt idx="255">
                  <c:v>-5</c:v>
                </c:pt>
                <c:pt idx="256">
                  <c:v>-7</c:v>
                </c:pt>
                <c:pt idx="257">
                  <c:v>-7</c:v>
                </c:pt>
                <c:pt idx="258">
                  <c:v>-7</c:v>
                </c:pt>
                <c:pt idx="259">
                  <c:v>3</c:v>
                </c:pt>
                <c:pt idx="260">
                  <c:v>-1</c:v>
                </c:pt>
                <c:pt idx="261">
                  <c:v>-1</c:v>
                </c:pt>
                <c:pt idx="262">
                  <c:v>-5</c:v>
                </c:pt>
                <c:pt idx="263">
                  <c:v>0</c:v>
                </c:pt>
                <c:pt idx="264">
                  <c:v>0</c:v>
                </c:pt>
                <c:pt idx="265">
                  <c:v>0</c:v>
                </c:pt>
                <c:pt idx="266">
                  <c:v>0</c:v>
                </c:pt>
                <c:pt idx="267">
                  <c:v>0</c:v>
                </c:pt>
                <c:pt idx="268">
                  <c:v>0</c:v>
                </c:pt>
                <c:pt idx="269">
                  <c:v>0</c:v>
                </c:pt>
                <c:pt idx="270">
                  <c:v>0</c:v>
                </c:pt>
                <c:pt idx="271">
                  <c:v>0</c:v>
                </c:pt>
                <c:pt idx="272">
                  <c:v>4</c:v>
                </c:pt>
                <c:pt idx="273">
                  <c:v>10</c:v>
                </c:pt>
                <c:pt idx="274">
                  <c:v>10</c:v>
                </c:pt>
                <c:pt idx="275">
                  <c:v>16</c:v>
                </c:pt>
                <c:pt idx="276">
                  <c:v>16</c:v>
                </c:pt>
                <c:pt idx="277">
                  <c:v>26</c:v>
                </c:pt>
                <c:pt idx="278">
                  <c:v>26</c:v>
                </c:pt>
                <c:pt idx="279">
                  <c:v>33</c:v>
                </c:pt>
                <c:pt idx="280">
                  <c:v>34</c:v>
                </c:pt>
                <c:pt idx="281">
                  <c:v>34</c:v>
                </c:pt>
                <c:pt idx="282">
                  <c:v>34</c:v>
                </c:pt>
                <c:pt idx="283">
                  <c:v>42</c:v>
                </c:pt>
                <c:pt idx="284">
                  <c:v>44</c:v>
                </c:pt>
                <c:pt idx="285">
                  <c:v>44</c:v>
                </c:pt>
                <c:pt idx="286">
                  <c:v>44</c:v>
                </c:pt>
                <c:pt idx="287">
                  <c:v>48</c:v>
                </c:pt>
                <c:pt idx="288">
                  <c:v>48</c:v>
                </c:pt>
                <c:pt idx="289">
                  <c:v>42</c:v>
                </c:pt>
                <c:pt idx="290">
                  <c:v>42</c:v>
                </c:pt>
                <c:pt idx="291">
                  <c:v>42</c:v>
                </c:pt>
                <c:pt idx="292">
                  <c:v>37</c:v>
                </c:pt>
                <c:pt idx="293">
                  <c:v>27</c:v>
                </c:pt>
                <c:pt idx="294">
                  <c:v>27</c:v>
                </c:pt>
                <c:pt idx="295">
                  <c:v>29</c:v>
                </c:pt>
                <c:pt idx="296">
                  <c:v>29</c:v>
                </c:pt>
                <c:pt idx="297">
                  <c:v>25</c:v>
                </c:pt>
                <c:pt idx="298">
                  <c:v>20</c:v>
                </c:pt>
                <c:pt idx="299">
                  <c:v>15</c:v>
                </c:pt>
                <c:pt idx="300">
                  <c:v>15</c:v>
                </c:pt>
                <c:pt idx="301">
                  <c:v>15</c:v>
                </c:pt>
                <c:pt idx="302">
                  <c:v>15</c:v>
                </c:pt>
                <c:pt idx="303">
                  <c:v>15</c:v>
                </c:pt>
                <c:pt idx="304">
                  <c:v>15</c:v>
                </c:pt>
                <c:pt idx="305">
                  <c:v>12</c:v>
                </c:pt>
                <c:pt idx="306">
                  <c:v>12</c:v>
                </c:pt>
                <c:pt idx="307">
                  <c:v>12</c:v>
                </c:pt>
                <c:pt idx="308">
                  <c:v>12</c:v>
                </c:pt>
                <c:pt idx="309">
                  <c:v>12</c:v>
                </c:pt>
                <c:pt idx="310">
                  <c:v>12</c:v>
                </c:pt>
                <c:pt idx="311">
                  <c:v>14</c:v>
                </c:pt>
                <c:pt idx="312">
                  <c:v>14</c:v>
                </c:pt>
                <c:pt idx="313">
                  <c:v>14</c:v>
                </c:pt>
                <c:pt idx="314">
                  <c:v>19</c:v>
                </c:pt>
                <c:pt idx="315">
                  <c:v>19</c:v>
                </c:pt>
                <c:pt idx="316">
                  <c:v>19</c:v>
                </c:pt>
                <c:pt idx="317">
                  <c:v>19</c:v>
                </c:pt>
                <c:pt idx="318">
                  <c:v>19</c:v>
                </c:pt>
                <c:pt idx="319">
                  <c:v>19</c:v>
                </c:pt>
                <c:pt idx="320">
                  <c:v>24</c:v>
                </c:pt>
                <c:pt idx="321">
                  <c:v>24</c:v>
                </c:pt>
                <c:pt idx="322">
                  <c:v>16</c:v>
                </c:pt>
                <c:pt idx="323">
                  <c:v>21</c:v>
                </c:pt>
                <c:pt idx="324">
                  <c:v>21</c:v>
                </c:pt>
                <c:pt idx="325">
                  <c:v>21</c:v>
                </c:pt>
                <c:pt idx="326">
                  <c:v>31</c:v>
                </c:pt>
                <c:pt idx="327">
                  <c:v>31</c:v>
                </c:pt>
                <c:pt idx="328">
                  <c:v>31</c:v>
                </c:pt>
                <c:pt idx="329">
                  <c:v>36</c:v>
                </c:pt>
                <c:pt idx="330">
                  <c:v>36</c:v>
                </c:pt>
                <c:pt idx="331">
                  <c:v>36</c:v>
                </c:pt>
                <c:pt idx="332">
                  <c:v>36</c:v>
                </c:pt>
                <c:pt idx="333">
                  <c:v>36</c:v>
                </c:pt>
                <c:pt idx="334">
                  <c:v>36</c:v>
                </c:pt>
                <c:pt idx="335">
                  <c:v>40</c:v>
                </c:pt>
                <c:pt idx="336">
                  <c:v>30</c:v>
                </c:pt>
                <c:pt idx="337">
                  <c:v>25</c:v>
                </c:pt>
                <c:pt idx="338">
                  <c:v>25</c:v>
                </c:pt>
                <c:pt idx="339">
                  <c:v>24</c:v>
                </c:pt>
                <c:pt idx="340">
                  <c:v>24</c:v>
                </c:pt>
                <c:pt idx="341">
                  <c:v>24</c:v>
                </c:pt>
                <c:pt idx="342">
                  <c:v>24</c:v>
                </c:pt>
                <c:pt idx="343">
                  <c:v>18</c:v>
                </c:pt>
                <c:pt idx="344">
                  <c:v>21</c:v>
                </c:pt>
                <c:pt idx="345">
                  <c:v>11</c:v>
                </c:pt>
                <c:pt idx="346">
                  <c:v>11</c:v>
                </c:pt>
                <c:pt idx="347">
                  <c:v>11</c:v>
                </c:pt>
                <c:pt idx="348">
                  <c:v>11</c:v>
                </c:pt>
                <c:pt idx="349">
                  <c:v>11</c:v>
                </c:pt>
                <c:pt idx="350">
                  <c:v>11</c:v>
                </c:pt>
                <c:pt idx="351">
                  <c:v>11</c:v>
                </c:pt>
                <c:pt idx="352">
                  <c:v>11</c:v>
                </c:pt>
                <c:pt idx="353">
                  <c:v>11</c:v>
                </c:pt>
                <c:pt idx="354">
                  <c:v>11</c:v>
                </c:pt>
                <c:pt idx="355">
                  <c:v>6</c:v>
                </c:pt>
                <c:pt idx="356">
                  <c:v>6</c:v>
                </c:pt>
                <c:pt idx="357">
                  <c:v>1</c:v>
                </c:pt>
                <c:pt idx="358">
                  <c:v>1</c:v>
                </c:pt>
                <c:pt idx="359">
                  <c:v>5</c:v>
                </c:pt>
                <c:pt idx="360">
                  <c:v>5</c:v>
                </c:pt>
                <c:pt idx="361">
                  <c:v>3</c:v>
                </c:pt>
                <c:pt idx="362">
                  <c:v>-2</c:v>
                </c:pt>
                <c:pt idx="363">
                  <c:v>-7</c:v>
                </c:pt>
                <c:pt idx="364">
                  <c:v>-7</c:v>
                </c:pt>
                <c:pt idx="365">
                  <c:v>-12</c:v>
                </c:pt>
                <c:pt idx="366">
                  <c:v>-23</c:v>
                </c:pt>
                <c:pt idx="367">
                  <c:v>-23</c:v>
                </c:pt>
                <c:pt idx="368">
                  <c:v>-23</c:v>
                </c:pt>
                <c:pt idx="369">
                  <c:v>-23</c:v>
                </c:pt>
                <c:pt idx="370">
                  <c:v>-28</c:v>
                </c:pt>
                <c:pt idx="371">
                  <c:v>-28</c:v>
                </c:pt>
                <c:pt idx="372">
                  <c:v>-29</c:v>
                </c:pt>
                <c:pt idx="373">
                  <c:v>-29</c:v>
                </c:pt>
                <c:pt idx="374">
                  <c:v>-29</c:v>
                </c:pt>
                <c:pt idx="375">
                  <c:v>-29</c:v>
                </c:pt>
                <c:pt idx="376">
                  <c:v>-29</c:v>
                </c:pt>
                <c:pt idx="377">
                  <c:v>-19</c:v>
                </c:pt>
                <c:pt idx="378">
                  <c:v>-19</c:v>
                </c:pt>
                <c:pt idx="379">
                  <c:v>-11</c:v>
                </c:pt>
                <c:pt idx="380">
                  <c:v>-6</c:v>
                </c:pt>
                <c:pt idx="381">
                  <c:v>-6</c:v>
                </c:pt>
                <c:pt idx="382">
                  <c:v>-11</c:v>
                </c:pt>
                <c:pt idx="383">
                  <c:v>-11</c:v>
                </c:pt>
                <c:pt idx="384">
                  <c:v>-11</c:v>
                </c:pt>
                <c:pt idx="385">
                  <c:v>-6</c:v>
                </c:pt>
                <c:pt idx="386">
                  <c:v>-6</c:v>
                </c:pt>
                <c:pt idx="387">
                  <c:v>1</c:v>
                </c:pt>
                <c:pt idx="388">
                  <c:v>1</c:v>
                </c:pt>
                <c:pt idx="389">
                  <c:v>6</c:v>
                </c:pt>
                <c:pt idx="390">
                  <c:v>2</c:v>
                </c:pt>
                <c:pt idx="391">
                  <c:v>5</c:v>
                </c:pt>
                <c:pt idx="392">
                  <c:v>5</c:v>
                </c:pt>
                <c:pt idx="393">
                  <c:v>5</c:v>
                </c:pt>
                <c:pt idx="394">
                  <c:v>5</c:v>
                </c:pt>
                <c:pt idx="395">
                  <c:v>5</c:v>
                </c:pt>
                <c:pt idx="396">
                  <c:v>5</c:v>
                </c:pt>
                <c:pt idx="397">
                  <c:v>0</c:v>
                </c:pt>
                <c:pt idx="398">
                  <c:v>-4</c:v>
                </c:pt>
                <c:pt idx="399">
                  <c:v>-5</c:v>
                </c:pt>
                <c:pt idx="400">
                  <c:v>-5</c:v>
                </c:pt>
                <c:pt idx="401">
                  <c:v>-5</c:v>
                </c:pt>
                <c:pt idx="402">
                  <c:v>-15</c:v>
                </c:pt>
                <c:pt idx="403">
                  <c:v>-11</c:v>
                </c:pt>
                <c:pt idx="404">
                  <c:v>-7</c:v>
                </c:pt>
                <c:pt idx="405">
                  <c:v>-7</c:v>
                </c:pt>
                <c:pt idx="406">
                  <c:v>-7</c:v>
                </c:pt>
                <c:pt idx="407">
                  <c:v>-7</c:v>
                </c:pt>
                <c:pt idx="408">
                  <c:v>-7</c:v>
                </c:pt>
                <c:pt idx="409">
                  <c:v>-7</c:v>
                </c:pt>
                <c:pt idx="410">
                  <c:v>-7</c:v>
                </c:pt>
                <c:pt idx="411">
                  <c:v>-7</c:v>
                </c:pt>
                <c:pt idx="412">
                  <c:v>-6</c:v>
                </c:pt>
                <c:pt idx="413">
                  <c:v>-6</c:v>
                </c:pt>
                <c:pt idx="414">
                  <c:v>-6</c:v>
                </c:pt>
                <c:pt idx="415">
                  <c:v>-6</c:v>
                </c:pt>
                <c:pt idx="416">
                  <c:v>-5</c:v>
                </c:pt>
                <c:pt idx="417">
                  <c:v>-5</c:v>
                </c:pt>
                <c:pt idx="418">
                  <c:v>-5</c:v>
                </c:pt>
                <c:pt idx="419">
                  <c:v>-5</c:v>
                </c:pt>
                <c:pt idx="420">
                  <c:v>-5</c:v>
                </c:pt>
                <c:pt idx="421">
                  <c:v>-5</c:v>
                </c:pt>
                <c:pt idx="422">
                  <c:v>-8</c:v>
                </c:pt>
                <c:pt idx="423">
                  <c:v>-8</c:v>
                </c:pt>
                <c:pt idx="424">
                  <c:v>-8</c:v>
                </c:pt>
                <c:pt idx="425">
                  <c:v>-13</c:v>
                </c:pt>
                <c:pt idx="426">
                  <c:v>-7</c:v>
                </c:pt>
                <c:pt idx="427">
                  <c:v>-7</c:v>
                </c:pt>
                <c:pt idx="428">
                  <c:v>-10</c:v>
                </c:pt>
                <c:pt idx="429">
                  <c:v>-10</c:v>
                </c:pt>
                <c:pt idx="430">
                  <c:v>-15</c:v>
                </c:pt>
                <c:pt idx="431">
                  <c:v>-14</c:v>
                </c:pt>
                <c:pt idx="432">
                  <c:v>-14</c:v>
                </c:pt>
                <c:pt idx="433">
                  <c:v>-60</c:v>
                </c:pt>
                <c:pt idx="434">
                  <c:v>-60</c:v>
                </c:pt>
                <c:pt idx="435">
                  <c:v>-60</c:v>
                </c:pt>
                <c:pt idx="436">
                  <c:v>-57</c:v>
                </c:pt>
                <c:pt idx="437">
                  <c:v>-57</c:v>
                </c:pt>
                <c:pt idx="438">
                  <c:v>-58</c:v>
                </c:pt>
                <c:pt idx="439">
                  <c:v>-62</c:v>
                </c:pt>
                <c:pt idx="440">
                  <c:v>-62</c:v>
                </c:pt>
                <c:pt idx="441">
                  <c:v>-67</c:v>
                </c:pt>
                <c:pt idx="442">
                  <c:v>-67</c:v>
                </c:pt>
                <c:pt idx="443">
                  <c:v>-101</c:v>
                </c:pt>
                <c:pt idx="444">
                  <c:v>-101</c:v>
                </c:pt>
                <c:pt idx="445">
                  <c:v>-122</c:v>
                </c:pt>
                <c:pt idx="446">
                  <c:v>-125</c:v>
                </c:pt>
                <c:pt idx="447">
                  <c:v>-128</c:v>
                </c:pt>
                <c:pt idx="448">
                  <c:v>-90</c:v>
                </c:pt>
                <c:pt idx="449">
                  <c:v>-90</c:v>
                </c:pt>
                <c:pt idx="450">
                  <c:v>-85</c:v>
                </c:pt>
                <c:pt idx="451">
                  <c:v>-80</c:v>
                </c:pt>
                <c:pt idx="452">
                  <c:v>-80</c:v>
                </c:pt>
                <c:pt idx="453">
                  <c:v>-69</c:v>
                </c:pt>
                <c:pt idx="454">
                  <c:v>-69</c:v>
                </c:pt>
                <c:pt idx="455">
                  <c:v>-53</c:v>
                </c:pt>
                <c:pt idx="456">
                  <c:v>-66</c:v>
                </c:pt>
                <c:pt idx="457">
                  <c:v>-70</c:v>
                </c:pt>
                <c:pt idx="458">
                  <c:v>-69</c:v>
                </c:pt>
                <c:pt idx="459">
                  <c:v>-74</c:v>
                </c:pt>
                <c:pt idx="460">
                  <c:v>-76</c:v>
                </c:pt>
                <c:pt idx="461">
                  <c:v>-76</c:v>
                </c:pt>
                <c:pt idx="462">
                  <c:v>-56</c:v>
                </c:pt>
                <c:pt idx="463">
                  <c:v>-56</c:v>
                </c:pt>
                <c:pt idx="464">
                  <c:v>-36</c:v>
                </c:pt>
                <c:pt idx="465">
                  <c:v>-52</c:v>
                </c:pt>
                <c:pt idx="466">
                  <c:v>-41</c:v>
                </c:pt>
                <c:pt idx="467">
                  <c:v>-72</c:v>
                </c:pt>
                <c:pt idx="468">
                  <c:v>-57</c:v>
                </c:pt>
                <c:pt idx="469">
                  <c:v>-57</c:v>
                </c:pt>
                <c:pt idx="470">
                  <c:v>-57</c:v>
                </c:pt>
                <c:pt idx="471">
                  <c:v>-37</c:v>
                </c:pt>
                <c:pt idx="472">
                  <c:v>-37</c:v>
                </c:pt>
                <c:pt idx="473">
                  <c:v>-37</c:v>
                </c:pt>
                <c:pt idx="474">
                  <c:v>-34</c:v>
                </c:pt>
                <c:pt idx="475">
                  <c:v>-24</c:v>
                </c:pt>
                <c:pt idx="476">
                  <c:v>-4</c:v>
                </c:pt>
                <c:pt idx="477">
                  <c:v>-5</c:v>
                </c:pt>
                <c:pt idx="478">
                  <c:v>16</c:v>
                </c:pt>
                <c:pt idx="479">
                  <c:v>21</c:v>
                </c:pt>
                <c:pt idx="480">
                  <c:v>23</c:v>
                </c:pt>
                <c:pt idx="481">
                  <c:v>0</c:v>
                </c:pt>
                <c:pt idx="482">
                  <c:v>10</c:v>
                </c:pt>
                <c:pt idx="483">
                  <c:v>10</c:v>
                </c:pt>
                <c:pt idx="484">
                  <c:v>-16</c:v>
                </c:pt>
                <c:pt idx="485">
                  <c:v>-16</c:v>
                </c:pt>
                <c:pt idx="486">
                  <c:v>-12</c:v>
                </c:pt>
                <c:pt idx="487">
                  <c:v>-13</c:v>
                </c:pt>
                <c:pt idx="488">
                  <c:v>-13</c:v>
                </c:pt>
                <c:pt idx="489">
                  <c:v>-11</c:v>
                </c:pt>
                <c:pt idx="490">
                  <c:v>4</c:v>
                </c:pt>
                <c:pt idx="491">
                  <c:v>14</c:v>
                </c:pt>
                <c:pt idx="492">
                  <c:v>-2</c:v>
                </c:pt>
                <c:pt idx="493">
                  <c:v>8</c:v>
                </c:pt>
                <c:pt idx="494">
                  <c:v>8</c:v>
                </c:pt>
                <c:pt idx="495">
                  <c:v>8</c:v>
                </c:pt>
                <c:pt idx="496">
                  <c:v>8</c:v>
                </c:pt>
                <c:pt idx="497">
                  <c:v>8</c:v>
                </c:pt>
                <c:pt idx="498">
                  <c:v>8</c:v>
                </c:pt>
                <c:pt idx="499">
                  <c:v>14</c:v>
                </c:pt>
                <c:pt idx="500">
                  <c:v>17</c:v>
                </c:pt>
                <c:pt idx="501">
                  <c:v>22</c:v>
                </c:pt>
                <c:pt idx="502">
                  <c:v>22</c:v>
                </c:pt>
                <c:pt idx="503">
                  <c:v>27</c:v>
                </c:pt>
                <c:pt idx="504">
                  <c:v>30</c:v>
                </c:pt>
                <c:pt idx="505">
                  <c:v>35</c:v>
                </c:pt>
                <c:pt idx="506">
                  <c:v>35</c:v>
                </c:pt>
                <c:pt idx="507">
                  <c:v>37</c:v>
                </c:pt>
                <c:pt idx="508">
                  <c:v>40</c:v>
                </c:pt>
                <c:pt idx="509">
                  <c:v>40</c:v>
                </c:pt>
                <c:pt idx="510">
                  <c:v>39</c:v>
                </c:pt>
                <c:pt idx="511">
                  <c:v>39</c:v>
                </c:pt>
                <c:pt idx="512">
                  <c:v>34</c:v>
                </c:pt>
                <c:pt idx="513">
                  <c:v>25</c:v>
                </c:pt>
                <c:pt idx="514">
                  <c:v>29</c:v>
                </c:pt>
                <c:pt idx="515">
                  <c:v>29</c:v>
                </c:pt>
                <c:pt idx="516">
                  <c:v>42</c:v>
                </c:pt>
                <c:pt idx="517">
                  <c:v>45</c:v>
                </c:pt>
                <c:pt idx="518">
                  <c:v>45</c:v>
                </c:pt>
                <c:pt idx="519">
                  <c:v>44</c:v>
                </c:pt>
                <c:pt idx="520">
                  <c:v>59</c:v>
                </c:pt>
                <c:pt idx="521">
                  <c:v>60</c:v>
                </c:pt>
                <c:pt idx="522">
                  <c:v>60</c:v>
                </c:pt>
                <c:pt idx="523">
                  <c:v>60</c:v>
                </c:pt>
                <c:pt idx="524">
                  <c:v>69</c:v>
                </c:pt>
                <c:pt idx="525">
                  <c:v>68</c:v>
                </c:pt>
                <c:pt idx="526">
                  <c:v>58</c:v>
                </c:pt>
                <c:pt idx="527">
                  <c:v>45</c:v>
                </c:pt>
                <c:pt idx="528">
                  <c:v>82</c:v>
                </c:pt>
                <c:pt idx="529">
                  <c:v>75</c:v>
                </c:pt>
                <c:pt idx="530">
                  <c:v>65</c:v>
                </c:pt>
                <c:pt idx="531">
                  <c:v>50</c:v>
                </c:pt>
                <c:pt idx="532">
                  <c:v>50</c:v>
                </c:pt>
                <c:pt idx="533">
                  <c:v>37</c:v>
                </c:pt>
                <c:pt idx="534">
                  <c:v>39</c:v>
                </c:pt>
                <c:pt idx="535">
                  <c:v>39</c:v>
                </c:pt>
                <c:pt idx="536">
                  <c:v>39</c:v>
                </c:pt>
                <c:pt idx="537">
                  <c:v>45</c:v>
                </c:pt>
                <c:pt idx="538">
                  <c:v>45</c:v>
                </c:pt>
                <c:pt idx="539">
                  <c:v>45</c:v>
                </c:pt>
                <c:pt idx="540">
                  <c:v>45</c:v>
                </c:pt>
                <c:pt idx="541">
                  <c:v>41</c:v>
                </c:pt>
                <c:pt idx="542">
                  <c:v>44</c:v>
                </c:pt>
                <c:pt idx="543">
                  <c:v>38</c:v>
                </c:pt>
                <c:pt idx="544">
                  <c:v>40</c:v>
                </c:pt>
                <c:pt idx="545">
                  <c:v>44</c:v>
                </c:pt>
                <c:pt idx="546">
                  <c:v>34</c:v>
                </c:pt>
                <c:pt idx="547">
                  <c:v>14</c:v>
                </c:pt>
                <c:pt idx="548">
                  <c:v>1</c:v>
                </c:pt>
                <c:pt idx="549">
                  <c:v>-3</c:v>
                </c:pt>
                <c:pt idx="550">
                  <c:v>-73</c:v>
                </c:pt>
                <c:pt idx="551">
                  <c:v>-8</c:v>
                </c:pt>
                <c:pt idx="552">
                  <c:v>-10</c:v>
                </c:pt>
                <c:pt idx="553">
                  <c:v>-10</c:v>
                </c:pt>
                <c:pt idx="554">
                  <c:v>-5</c:v>
                </c:pt>
                <c:pt idx="555">
                  <c:v>-5</c:v>
                </c:pt>
                <c:pt idx="556">
                  <c:v>-5</c:v>
                </c:pt>
                <c:pt idx="557">
                  <c:v>6</c:v>
                </c:pt>
                <c:pt idx="558">
                  <c:v>15</c:v>
                </c:pt>
                <c:pt idx="559">
                  <c:v>15</c:v>
                </c:pt>
                <c:pt idx="560">
                  <c:v>15</c:v>
                </c:pt>
                <c:pt idx="561">
                  <c:v>28</c:v>
                </c:pt>
                <c:pt idx="562">
                  <c:v>25</c:v>
                </c:pt>
                <c:pt idx="563">
                  <c:v>24</c:v>
                </c:pt>
                <c:pt idx="564">
                  <c:v>25</c:v>
                </c:pt>
                <c:pt idx="565">
                  <c:v>14</c:v>
                </c:pt>
                <c:pt idx="566">
                  <c:v>14</c:v>
                </c:pt>
                <c:pt idx="567">
                  <c:v>-8</c:v>
                </c:pt>
                <c:pt idx="568">
                  <c:v>-6</c:v>
                </c:pt>
                <c:pt idx="569">
                  <c:v>-6</c:v>
                </c:pt>
                <c:pt idx="570">
                  <c:v>-1</c:v>
                </c:pt>
                <c:pt idx="571">
                  <c:v>0</c:v>
                </c:pt>
                <c:pt idx="572">
                  <c:v>3</c:v>
                </c:pt>
                <c:pt idx="573">
                  <c:v>1</c:v>
                </c:pt>
                <c:pt idx="574">
                  <c:v>1</c:v>
                </c:pt>
                <c:pt idx="575">
                  <c:v>1</c:v>
                </c:pt>
                <c:pt idx="576">
                  <c:v>1</c:v>
                </c:pt>
                <c:pt idx="577">
                  <c:v>1</c:v>
                </c:pt>
                <c:pt idx="578">
                  <c:v>1</c:v>
                </c:pt>
                <c:pt idx="579">
                  <c:v>2</c:v>
                </c:pt>
                <c:pt idx="580">
                  <c:v>4</c:v>
                </c:pt>
                <c:pt idx="581">
                  <c:v>24</c:v>
                </c:pt>
                <c:pt idx="582">
                  <c:v>25</c:v>
                </c:pt>
                <c:pt idx="583">
                  <c:v>23</c:v>
                </c:pt>
                <c:pt idx="584">
                  <c:v>23</c:v>
                </c:pt>
                <c:pt idx="585">
                  <c:v>25</c:v>
                </c:pt>
                <c:pt idx="586">
                  <c:v>28</c:v>
                </c:pt>
                <c:pt idx="587">
                  <c:v>28</c:v>
                </c:pt>
                <c:pt idx="588">
                  <c:v>28</c:v>
                </c:pt>
                <c:pt idx="589">
                  <c:v>32</c:v>
                </c:pt>
                <c:pt idx="590">
                  <c:v>42</c:v>
                </c:pt>
                <c:pt idx="591">
                  <c:v>42</c:v>
                </c:pt>
                <c:pt idx="592">
                  <c:v>42</c:v>
                </c:pt>
                <c:pt idx="593">
                  <c:v>47</c:v>
                </c:pt>
                <c:pt idx="594">
                  <c:v>49</c:v>
                </c:pt>
                <c:pt idx="595">
                  <c:v>49</c:v>
                </c:pt>
                <c:pt idx="596">
                  <c:v>49</c:v>
                </c:pt>
                <c:pt idx="597">
                  <c:v>52</c:v>
                </c:pt>
                <c:pt idx="598">
                  <c:v>52</c:v>
                </c:pt>
                <c:pt idx="599">
                  <c:v>52</c:v>
                </c:pt>
                <c:pt idx="600">
                  <c:v>50</c:v>
                </c:pt>
                <c:pt idx="601">
                  <c:v>61</c:v>
                </c:pt>
                <c:pt idx="602">
                  <c:v>41</c:v>
                </c:pt>
                <c:pt idx="603">
                  <c:v>48</c:v>
                </c:pt>
                <c:pt idx="604">
                  <c:v>38</c:v>
                </c:pt>
                <c:pt idx="605">
                  <c:v>38</c:v>
                </c:pt>
                <c:pt idx="606">
                  <c:v>38</c:v>
                </c:pt>
                <c:pt idx="607">
                  <c:v>48</c:v>
                </c:pt>
                <c:pt idx="608">
                  <c:v>49</c:v>
                </c:pt>
                <c:pt idx="609">
                  <c:v>48</c:v>
                </c:pt>
                <c:pt idx="610">
                  <c:v>58</c:v>
                </c:pt>
                <c:pt idx="611">
                  <c:v>58</c:v>
                </c:pt>
                <c:pt idx="612">
                  <c:v>33</c:v>
                </c:pt>
                <c:pt idx="613">
                  <c:v>33</c:v>
                </c:pt>
                <c:pt idx="614">
                  <c:v>19</c:v>
                </c:pt>
                <c:pt idx="615">
                  <c:v>19</c:v>
                </c:pt>
                <c:pt idx="616">
                  <c:v>19</c:v>
                </c:pt>
                <c:pt idx="617">
                  <c:v>19</c:v>
                </c:pt>
                <c:pt idx="618">
                  <c:v>-1</c:v>
                </c:pt>
                <c:pt idx="619">
                  <c:v>-16</c:v>
                </c:pt>
                <c:pt idx="620">
                  <c:v>-24</c:v>
                </c:pt>
                <c:pt idx="621">
                  <c:v>-30</c:v>
                </c:pt>
                <c:pt idx="622">
                  <c:v>26</c:v>
                </c:pt>
                <c:pt idx="623">
                  <c:v>26</c:v>
                </c:pt>
                <c:pt idx="624">
                  <c:v>-7</c:v>
                </c:pt>
                <c:pt idx="625">
                  <c:v>-22</c:v>
                </c:pt>
                <c:pt idx="626">
                  <c:v>-39</c:v>
                </c:pt>
                <c:pt idx="627">
                  <c:v>10</c:v>
                </c:pt>
                <c:pt idx="628">
                  <c:v>-6</c:v>
                </c:pt>
                <c:pt idx="629">
                  <c:v>-6</c:v>
                </c:pt>
                <c:pt idx="630">
                  <c:v>-6</c:v>
                </c:pt>
                <c:pt idx="631">
                  <c:v>34</c:v>
                </c:pt>
                <c:pt idx="632">
                  <c:v>34</c:v>
                </c:pt>
                <c:pt idx="633">
                  <c:v>34</c:v>
                </c:pt>
                <c:pt idx="634">
                  <c:v>33</c:v>
                </c:pt>
                <c:pt idx="635">
                  <c:v>29</c:v>
                </c:pt>
                <c:pt idx="636">
                  <c:v>29</c:v>
                </c:pt>
                <c:pt idx="637">
                  <c:v>-11</c:v>
                </c:pt>
                <c:pt idx="638">
                  <c:v>24</c:v>
                </c:pt>
                <c:pt idx="639">
                  <c:v>24</c:v>
                </c:pt>
                <c:pt idx="640">
                  <c:v>24</c:v>
                </c:pt>
                <c:pt idx="641">
                  <c:v>55</c:v>
                </c:pt>
                <c:pt idx="642">
                  <c:v>55</c:v>
                </c:pt>
                <c:pt idx="643">
                  <c:v>103</c:v>
                </c:pt>
                <c:pt idx="644">
                  <c:v>103</c:v>
                </c:pt>
                <c:pt idx="645">
                  <c:v>103</c:v>
                </c:pt>
                <c:pt idx="646">
                  <c:v>103</c:v>
                </c:pt>
                <c:pt idx="647">
                  <c:v>97</c:v>
                </c:pt>
                <c:pt idx="648">
                  <c:v>91</c:v>
                </c:pt>
                <c:pt idx="649">
                  <c:v>98</c:v>
                </c:pt>
                <c:pt idx="650">
                  <c:v>104</c:v>
                </c:pt>
                <c:pt idx="651">
                  <c:v>119</c:v>
                </c:pt>
                <c:pt idx="652">
                  <c:v>119</c:v>
                </c:pt>
                <c:pt idx="653">
                  <c:v>119</c:v>
                </c:pt>
                <c:pt idx="654">
                  <c:v>119</c:v>
                </c:pt>
                <c:pt idx="655">
                  <c:v>120</c:v>
                </c:pt>
                <c:pt idx="656">
                  <c:v>120</c:v>
                </c:pt>
                <c:pt idx="657">
                  <c:v>148</c:v>
                </c:pt>
                <c:pt idx="658">
                  <c:v>154</c:v>
                </c:pt>
                <c:pt idx="659">
                  <c:v>154</c:v>
                </c:pt>
                <c:pt idx="660">
                  <c:v>158</c:v>
                </c:pt>
                <c:pt idx="661">
                  <c:v>156</c:v>
                </c:pt>
                <c:pt idx="662">
                  <c:v>156</c:v>
                </c:pt>
                <c:pt idx="663">
                  <c:v>164</c:v>
                </c:pt>
                <c:pt idx="664">
                  <c:v>158</c:v>
                </c:pt>
                <c:pt idx="665">
                  <c:v>158</c:v>
                </c:pt>
                <c:pt idx="666">
                  <c:v>161</c:v>
                </c:pt>
                <c:pt idx="667">
                  <c:v>146</c:v>
                </c:pt>
                <c:pt idx="668">
                  <c:v>146</c:v>
                </c:pt>
                <c:pt idx="669">
                  <c:v>146</c:v>
                </c:pt>
                <c:pt idx="670">
                  <c:v>146</c:v>
                </c:pt>
                <c:pt idx="671">
                  <c:v>149</c:v>
                </c:pt>
                <c:pt idx="672">
                  <c:v>148</c:v>
                </c:pt>
                <c:pt idx="673">
                  <c:v>143</c:v>
                </c:pt>
                <c:pt idx="674">
                  <c:v>148</c:v>
                </c:pt>
                <c:pt idx="675">
                  <c:v>146</c:v>
                </c:pt>
                <c:pt idx="676">
                  <c:v>143</c:v>
                </c:pt>
                <c:pt idx="677">
                  <c:v>134</c:v>
                </c:pt>
                <c:pt idx="678">
                  <c:v>148</c:v>
                </c:pt>
                <c:pt idx="679">
                  <c:v>134</c:v>
                </c:pt>
                <c:pt idx="680">
                  <c:v>143</c:v>
                </c:pt>
                <c:pt idx="681">
                  <c:v>143</c:v>
                </c:pt>
                <c:pt idx="682">
                  <c:v>129</c:v>
                </c:pt>
                <c:pt idx="683">
                  <c:v>134</c:v>
                </c:pt>
                <c:pt idx="684">
                  <c:v>129</c:v>
                </c:pt>
                <c:pt idx="685">
                  <c:v>129</c:v>
                </c:pt>
                <c:pt idx="686">
                  <c:v>123</c:v>
                </c:pt>
                <c:pt idx="687">
                  <c:v>134</c:v>
                </c:pt>
                <c:pt idx="688">
                  <c:v>133</c:v>
                </c:pt>
                <c:pt idx="689">
                  <c:v>134</c:v>
                </c:pt>
                <c:pt idx="690">
                  <c:v>133</c:v>
                </c:pt>
                <c:pt idx="691">
                  <c:v>133</c:v>
                </c:pt>
                <c:pt idx="692">
                  <c:v>133</c:v>
                </c:pt>
                <c:pt idx="693">
                  <c:v>133</c:v>
                </c:pt>
                <c:pt idx="694">
                  <c:v>133</c:v>
                </c:pt>
                <c:pt idx="695">
                  <c:v>133</c:v>
                </c:pt>
                <c:pt idx="696">
                  <c:v>136</c:v>
                </c:pt>
                <c:pt idx="697">
                  <c:v>133</c:v>
                </c:pt>
                <c:pt idx="698">
                  <c:v>116</c:v>
                </c:pt>
                <c:pt idx="699">
                  <c:v>106</c:v>
                </c:pt>
                <c:pt idx="700">
                  <c:v>103</c:v>
                </c:pt>
                <c:pt idx="701">
                  <c:v>106</c:v>
                </c:pt>
                <c:pt idx="702">
                  <c:v>95</c:v>
                </c:pt>
                <c:pt idx="703">
                  <c:v>77</c:v>
                </c:pt>
                <c:pt idx="704">
                  <c:v>94</c:v>
                </c:pt>
                <c:pt idx="705">
                  <c:v>91</c:v>
                </c:pt>
                <c:pt idx="706">
                  <c:v>55</c:v>
                </c:pt>
                <c:pt idx="707">
                  <c:v>55</c:v>
                </c:pt>
                <c:pt idx="708">
                  <c:v>70</c:v>
                </c:pt>
                <c:pt idx="709">
                  <c:v>86</c:v>
                </c:pt>
                <c:pt idx="710">
                  <c:v>76</c:v>
                </c:pt>
                <c:pt idx="711">
                  <c:v>91</c:v>
                </c:pt>
                <c:pt idx="712">
                  <c:v>91</c:v>
                </c:pt>
                <c:pt idx="713">
                  <c:v>91</c:v>
                </c:pt>
                <c:pt idx="714">
                  <c:v>91</c:v>
                </c:pt>
                <c:pt idx="715">
                  <c:v>91</c:v>
                </c:pt>
                <c:pt idx="716">
                  <c:v>96</c:v>
                </c:pt>
                <c:pt idx="717">
                  <c:v>91</c:v>
                </c:pt>
                <c:pt idx="718">
                  <c:v>106</c:v>
                </c:pt>
                <c:pt idx="719">
                  <c:v>106</c:v>
                </c:pt>
                <c:pt idx="720">
                  <c:v>80</c:v>
                </c:pt>
                <c:pt idx="721">
                  <c:v>80</c:v>
                </c:pt>
                <c:pt idx="722">
                  <c:v>95</c:v>
                </c:pt>
                <c:pt idx="723">
                  <c:v>95</c:v>
                </c:pt>
                <c:pt idx="724">
                  <c:v>95</c:v>
                </c:pt>
                <c:pt idx="725">
                  <c:v>95</c:v>
                </c:pt>
                <c:pt idx="726">
                  <c:v>95</c:v>
                </c:pt>
                <c:pt idx="727">
                  <c:v>95</c:v>
                </c:pt>
                <c:pt idx="728">
                  <c:v>95</c:v>
                </c:pt>
                <c:pt idx="729">
                  <c:v>95</c:v>
                </c:pt>
                <c:pt idx="730">
                  <c:v>95</c:v>
                </c:pt>
                <c:pt idx="731">
                  <c:v>103</c:v>
                </c:pt>
                <c:pt idx="732">
                  <c:v>95</c:v>
                </c:pt>
                <c:pt idx="733">
                  <c:v>103</c:v>
                </c:pt>
                <c:pt idx="734">
                  <c:v>95</c:v>
                </c:pt>
                <c:pt idx="735">
                  <c:v>95</c:v>
                </c:pt>
                <c:pt idx="736">
                  <c:v>89</c:v>
                </c:pt>
                <c:pt idx="737">
                  <c:v>89</c:v>
                </c:pt>
                <c:pt idx="738">
                  <c:v>89</c:v>
                </c:pt>
                <c:pt idx="739">
                  <c:v>73</c:v>
                </c:pt>
                <c:pt idx="740">
                  <c:v>73</c:v>
                </c:pt>
                <c:pt idx="741">
                  <c:v>79</c:v>
                </c:pt>
                <c:pt idx="742">
                  <c:v>79</c:v>
                </c:pt>
                <c:pt idx="743">
                  <c:v>69</c:v>
                </c:pt>
                <c:pt idx="744">
                  <c:v>69</c:v>
                </c:pt>
                <c:pt idx="745">
                  <c:v>69</c:v>
                </c:pt>
                <c:pt idx="746">
                  <c:v>69</c:v>
                </c:pt>
                <c:pt idx="747">
                  <c:v>69</c:v>
                </c:pt>
                <c:pt idx="748">
                  <c:v>86</c:v>
                </c:pt>
                <c:pt idx="749">
                  <c:v>86</c:v>
                </c:pt>
                <c:pt idx="750">
                  <c:v>86</c:v>
                </c:pt>
                <c:pt idx="751">
                  <c:v>99</c:v>
                </c:pt>
                <c:pt idx="752">
                  <c:v>99</c:v>
                </c:pt>
                <c:pt idx="753">
                  <c:v>84</c:v>
                </c:pt>
                <c:pt idx="754">
                  <c:v>94</c:v>
                </c:pt>
                <c:pt idx="755">
                  <c:v>94</c:v>
                </c:pt>
                <c:pt idx="756">
                  <c:v>99</c:v>
                </c:pt>
                <c:pt idx="757">
                  <c:v>99</c:v>
                </c:pt>
                <c:pt idx="758">
                  <c:v>100</c:v>
                </c:pt>
                <c:pt idx="759">
                  <c:v>89</c:v>
                </c:pt>
                <c:pt idx="760">
                  <c:v>100</c:v>
                </c:pt>
                <c:pt idx="761">
                  <c:v>90</c:v>
                </c:pt>
                <c:pt idx="762">
                  <c:v>90</c:v>
                </c:pt>
                <c:pt idx="763">
                  <c:v>67</c:v>
                </c:pt>
                <c:pt idx="764">
                  <c:v>65</c:v>
                </c:pt>
                <c:pt idx="765">
                  <c:v>65</c:v>
                </c:pt>
                <c:pt idx="766">
                  <c:v>62</c:v>
                </c:pt>
                <c:pt idx="767">
                  <c:v>65</c:v>
                </c:pt>
                <c:pt idx="768">
                  <c:v>65</c:v>
                </c:pt>
                <c:pt idx="769">
                  <c:v>65</c:v>
                </c:pt>
                <c:pt idx="770">
                  <c:v>65</c:v>
                </c:pt>
                <c:pt idx="771">
                  <c:v>65</c:v>
                </c:pt>
                <c:pt idx="772">
                  <c:v>96</c:v>
                </c:pt>
                <c:pt idx="773">
                  <c:v>86</c:v>
                </c:pt>
                <c:pt idx="774">
                  <c:v>96</c:v>
                </c:pt>
                <c:pt idx="775">
                  <c:v>86</c:v>
                </c:pt>
                <c:pt idx="776">
                  <c:v>96</c:v>
                </c:pt>
                <c:pt idx="777">
                  <c:v>96</c:v>
                </c:pt>
                <c:pt idx="778">
                  <c:v>96</c:v>
                </c:pt>
                <c:pt idx="779">
                  <c:v>96</c:v>
                </c:pt>
                <c:pt idx="780">
                  <c:v>96</c:v>
                </c:pt>
                <c:pt idx="781">
                  <c:v>96</c:v>
                </c:pt>
                <c:pt idx="782">
                  <c:v>96</c:v>
                </c:pt>
                <c:pt idx="783">
                  <c:v>96</c:v>
                </c:pt>
                <c:pt idx="784">
                  <c:v>96</c:v>
                </c:pt>
                <c:pt idx="785">
                  <c:v>96</c:v>
                </c:pt>
                <c:pt idx="786">
                  <c:v>96</c:v>
                </c:pt>
                <c:pt idx="787">
                  <c:v>96</c:v>
                </c:pt>
                <c:pt idx="788">
                  <c:v>96</c:v>
                </c:pt>
                <c:pt idx="789">
                  <c:v>98</c:v>
                </c:pt>
                <c:pt idx="790">
                  <c:v>98</c:v>
                </c:pt>
                <c:pt idx="791">
                  <c:v>96</c:v>
                </c:pt>
                <c:pt idx="792">
                  <c:v>98</c:v>
                </c:pt>
                <c:pt idx="793">
                  <c:v>116</c:v>
                </c:pt>
                <c:pt idx="794">
                  <c:v>116</c:v>
                </c:pt>
                <c:pt idx="795">
                  <c:v>133</c:v>
                </c:pt>
                <c:pt idx="796">
                  <c:v>114</c:v>
                </c:pt>
                <c:pt idx="797">
                  <c:v>114</c:v>
                </c:pt>
                <c:pt idx="798">
                  <c:v>114</c:v>
                </c:pt>
                <c:pt idx="799">
                  <c:v>109</c:v>
                </c:pt>
                <c:pt idx="800">
                  <c:v>108</c:v>
                </c:pt>
                <c:pt idx="801">
                  <c:v>52</c:v>
                </c:pt>
                <c:pt idx="802">
                  <c:v>52</c:v>
                </c:pt>
                <c:pt idx="803">
                  <c:v>55</c:v>
                </c:pt>
                <c:pt idx="804">
                  <c:v>55</c:v>
                </c:pt>
                <c:pt idx="805">
                  <c:v>45</c:v>
                </c:pt>
                <c:pt idx="806">
                  <c:v>24</c:v>
                </c:pt>
                <c:pt idx="807">
                  <c:v>24</c:v>
                </c:pt>
                <c:pt idx="808">
                  <c:v>24</c:v>
                </c:pt>
                <c:pt idx="809">
                  <c:v>54</c:v>
                </c:pt>
                <c:pt idx="810">
                  <c:v>23</c:v>
                </c:pt>
                <c:pt idx="811">
                  <c:v>23</c:v>
                </c:pt>
                <c:pt idx="812">
                  <c:v>24</c:v>
                </c:pt>
                <c:pt idx="813">
                  <c:v>24</c:v>
                </c:pt>
                <c:pt idx="814">
                  <c:v>78</c:v>
                </c:pt>
                <c:pt idx="815">
                  <c:v>78</c:v>
                </c:pt>
                <c:pt idx="816">
                  <c:v>78</c:v>
                </c:pt>
                <c:pt idx="817">
                  <c:v>53</c:v>
                </c:pt>
                <c:pt idx="818">
                  <c:v>88</c:v>
                </c:pt>
                <c:pt idx="819">
                  <c:v>80</c:v>
                </c:pt>
                <c:pt idx="820">
                  <c:v>80</c:v>
                </c:pt>
                <c:pt idx="821">
                  <c:v>95</c:v>
                </c:pt>
                <c:pt idx="822">
                  <c:v>82</c:v>
                </c:pt>
                <c:pt idx="823">
                  <c:v>82</c:v>
                </c:pt>
                <c:pt idx="824">
                  <c:v>87</c:v>
                </c:pt>
                <c:pt idx="825">
                  <c:v>108</c:v>
                </c:pt>
                <c:pt idx="826">
                  <c:v>108</c:v>
                </c:pt>
                <c:pt idx="827">
                  <c:v>123</c:v>
                </c:pt>
                <c:pt idx="828">
                  <c:v>119</c:v>
                </c:pt>
                <c:pt idx="829">
                  <c:v>134</c:v>
                </c:pt>
                <c:pt idx="830">
                  <c:v>95</c:v>
                </c:pt>
                <c:pt idx="831">
                  <c:v>118</c:v>
                </c:pt>
                <c:pt idx="832">
                  <c:v>126</c:v>
                </c:pt>
                <c:pt idx="833">
                  <c:v>126</c:v>
                </c:pt>
                <c:pt idx="834">
                  <c:v>129</c:v>
                </c:pt>
                <c:pt idx="835">
                  <c:v>129</c:v>
                </c:pt>
                <c:pt idx="836">
                  <c:v>120</c:v>
                </c:pt>
                <c:pt idx="837">
                  <c:v>120</c:v>
                </c:pt>
                <c:pt idx="838">
                  <c:v>174</c:v>
                </c:pt>
                <c:pt idx="839">
                  <c:v>174</c:v>
                </c:pt>
                <c:pt idx="840">
                  <c:v>174</c:v>
                </c:pt>
                <c:pt idx="841">
                  <c:v>174</c:v>
                </c:pt>
                <c:pt idx="842">
                  <c:v>160</c:v>
                </c:pt>
                <c:pt idx="843">
                  <c:v>160</c:v>
                </c:pt>
                <c:pt idx="844">
                  <c:v>160</c:v>
                </c:pt>
                <c:pt idx="845">
                  <c:v>165</c:v>
                </c:pt>
                <c:pt idx="846">
                  <c:v>165</c:v>
                </c:pt>
                <c:pt idx="847">
                  <c:v>172</c:v>
                </c:pt>
                <c:pt idx="848">
                  <c:v>172</c:v>
                </c:pt>
                <c:pt idx="849">
                  <c:v>182</c:v>
                </c:pt>
                <c:pt idx="850">
                  <c:v>182</c:v>
                </c:pt>
                <c:pt idx="851">
                  <c:v>209</c:v>
                </c:pt>
                <c:pt idx="852">
                  <c:v>209</c:v>
                </c:pt>
                <c:pt idx="853">
                  <c:v>209</c:v>
                </c:pt>
                <c:pt idx="854">
                  <c:v>214</c:v>
                </c:pt>
                <c:pt idx="855">
                  <c:v>217</c:v>
                </c:pt>
                <c:pt idx="856">
                  <c:v>217</c:v>
                </c:pt>
                <c:pt idx="857">
                  <c:v>212</c:v>
                </c:pt>
                <c:pt idx="858">
                  <c:v>220</c:v>
                </c:pt>
                <c:pt idx="859">
                  <c:v>220</c:v>
                </c:pt>
                <c:pt idx="860">
                  <c:v>224</c:v>
                </c:pt>
                <c:pt idx="861">
                  <c:v>224</c:v>
                </c:pt>
                <c:pt idx="862">
                  <c:v>224</c:v>
                </c:pt>
                <c:pt idx="863">
                  <c:v>224</c:v>
                </c:pt>
                <c:pt idx="864">
                  <c:v>219</c:v>
                </c:pt>
                <c:pt idx="865">
                  <c:v>219</c:v>
                </c:pt>
                <c:pt idx="866">
                  <c:v>219</c:v>
                </c:pt>
                <c:pt idx="867">
                  <c:v>219</c:v>
                </c:pt>
                <c:pt idx="868">
                  <c:v>219</c:v>
                </c:pt>
                <c:pt idx="869">
                  <c:v>219</c:v>
                </c:pt>
                <c:pt idx="870">
                  <c:v>204</c:v>
                </c:pt>
                <c:pt idx="871">
                  <c:v>204</c:v>
                </c:pt>
                <c:pt idx="872">
                  <c:v>194</c:v>
                </c:pt>
                <c:pt idx="873">
                  <c:v>194</c:v>
                </c:pt>
                <c:pt idx="874">
                  <c:v>194</c:v>
                </c:pt>
                <c:pt idx="875">
                  <c:v>194</c:v>
                </c:pt>
                <c:pt idx="876">
                  <c:v>194</c:v>
                </c:pt>
                <c:pt idx="877">
                  <c:v>194</c:v>
                </c:pt>
                <c:pt idx="878">
                  <c:v>209</c:v>
                </c:pt>
                <c:pt idx="879">
                  <c:v>209</c:v>
                </c:pt>
                <c:pt idx="880">
                  <c:v>209</c:v>
                </c:pt>
                <c:pt idx="881">
                  <c:v>231</c:v>
                </c:pt>
                <c:pt idx="882">
                  <c:v>220</c:v>
                </c:pt>
                <c:pt idx="883">
                  <c:v>220</c:v>
                </c:pt>
                <c:pt idx="884">
                  <c:v>220</c:v>
                </c:pt>
                <c:pt idx="885">
                  <c:v>220</c:v>
                </c:pt>
                <c:pt idx="886">
                  <c:v>254</c:v>
                </c:pt>
                <c:pt idx="887">
                  <c:v>254</c:v>
                </c:pt>
                <c:pt idx="888">
                  <c:v>254</c:v>
                </c:pt>
                <c:pt idx="889">
                  <c:v>254</c:v>
                </c:pt>
                <c:pt idx="890">
                  <c:v>254</c:v>
                </c:pt>
                <c:pt idx="891">
                  <c:v>254</c:v>
                </c:pt>
                <c:pt idx="892">
                  <c:v>174</c:v>
                </c:pt>
                <c:pt idx="893">
                  <c:v>174</c:v>
                </c:pt>
                <c:pt idx="894">
                  <c:v>197</c:v>
                </c:pt>
                <c:pt idx="895">
                  <c:v>197</c:v>
                </c:pt>
                <c:pt idx="896">
                  <c:v>197</c:v>
                </c:pt>
                <c:pt idx="897">
                  <c:v>197</c:v>
                </c:pt>
                <c:pt idx="898">
                  <c:v>197</c:v>
                </c:pt>
                <c:pt idx="899">
                  <c:v>200</c:v>
                </c:pt>
                <c:pt idx="900">
                  <c:v>200</c:v>
                </c:pt>
                <c:pt idx="901">
                  <c:v>200</c:v>
                </c:pt>
                <c:pt idx="902">
                  <c:v>200</c:v>
                </c:pt>
                <c:pt idx="903">
                  <c:v>200</c:v>
                </c:pt>
                <c:pt idx="904">
                  <c:v>200</c:v>
                </c:pt>
                <c:pt idx="905">
                  <c:v>199</c:v>
                </c:pt>
                <c:pt idx="906">
                  <c:v>192</c:v>
                </c:pt>
                <c:pt idx="907">
                  <c:v>182</c:v>
                </c:pt>
                <c:pt idx="908">
                  <c:v>169</c:v>
                </c:pt>
                <c:pt idx="909">
                  <c:v>169</c:v>
                </c:pt>
                <c:pt idx="910">
                  <c:v>157</c:v>
                </c:pt>
                <c:pt idx="911">
                  <c:v>157</c:v>
                </c:pt>
                <c:pt idx="912">
                  <c:v>157</c:v>
                </c:pt>
                <c:pt idx="913">
                  <c:v>155</c:v>
                </c:pt>
                <c:pt idx="914">
                  <c:v>155</c:v>
                </c:pt>
                <c:pt idx="915">
                  <c:v>155</c:v>
                </c:pt>
                <c:pt idx="916">
                  <c:v>155</c:v>
                </c:pt>
                <c:pt idx="917">
                  <c:v>155</c:v>
                </c:pt>
                <c:pt idx="918">
                  <c:v>170</c:v>
                </c:pt>
                <c:pt idx="919">
                  <c:v>170</c:v>
                </c:pt>
                <c:pt idx="920">
                  <c:v>115</c:v>
                </c:pt>
                <c:pt idx="921">
                  <c:v>123</c:v>
                </c:pt>
                <c:pt idx="922">
                  <c:v>113</c:v>
                </c:pt>
                <c:pt idx="923">
                  <c:v>113</c:v>
                </c:pt>
                <c:pt idx="924">
                  <c:v>113</c:v>
                </c:pt>
                <c:pt idx="925">
                  <c:v>110</c:v>
                </c:pt>
                <c:pt idx="926">
                  <c:v>110</c:v>
                </c:pt>
                <c:pt idx="927">
                  <c:v>70</c:v>
                </c:pt>
                <c:pt idx="928">
                  <c:v>70</c:v>
                </c:pt>
                <c:pt idx="929">
                  <c:v>70</c:v>
                </c:pt>
                <c:pt idx="930">
                  <c:v>70</c:v>
                </c:pt>
                <c:pt idx="931">
                  <c:v>70</c:v>
                </c:pt>
                <c:pt idx="932">
                  <c:v>71</c:v>
                </c:pt>
                <c:pt idx="933">
                  <c:v>36</c:v>
                </c:pt>
                <c:pt idx="934">
                  <c:v>36</c:v>
                </c:pt>
                <c:pt idx="935">
                  <c:v>36</c:v>
                </c:pt>
                <c:pt idx="936">
                  <c:v>36</c:v>
                </c:pt>
                <c:pt idx="937">
                  <c:v>16</c:v>
                </c:pt>
                <c:pt idx="938">
                  <c:v>16</c:v>
                </c:pt>
                <c:pt idx="939">
                  <c:v>14</c:v>
                </c:pt>
                <c:pt idx="940">
                  <c:v>-20</c:v>
                </c:pt>
                <c:pt idx="941">
                  <c:v>-20</c:v>
                </c:pt>
                <c:pt idx="942">
                  <c:v>-20</c:v>
                </c:pt>
                <c:pt idx="943">
                  <c:v>-20</c:v>
                </c:pt>
                <c:pt idx="944">
                  <c:v>-20</c:v>
                </c:pt>
                <c:pt idx="945">
                  <c:v>6</c:v>
                </c:pt>
                <c:pt idx="946">
                  <c:v>6</c:v>
                </c:pt>
                <c:pt idx="947">
                  <c:v>6</c:v>
                </c:pt>
                <c:pt idx="948">
                  <c:v>42</c:v>
                </c:pt>
                <c:pt idx="949">
                  <c:v>37</c:v>
                </c:pt>
                <c:pt idx="950">
                  <c:v>20</c:v>
                </c:pt>
                <c:pt idx="951">
                  <c:v>20</c:v>
                </c:pt>
                <c:pt idx="952">
                  <c:v>65</c:v>
                </c:pt>
                <c:pt idx="953">
                  <c:v>65</c:v>
                </c:pt>
                <c:pt idx="954">
                  <c:v>90</c:v>
                </c:pt>
                <c:pt idx="955">
                  <c:v>90</c:v>
                </c:pt>
                <c:pt idx="956">
                  <c:v>90</c:v>
                </c:pt>
                <c:pt idx="957">
                  <c:v>90</c:v>
                </c:pt>
                <c:pt idx="958">
                  <c:v>90</c:v>
                </c:pt>
                <c:pt idx="959">
                  <c:v>90</c:v>
                </c:pt>
                <c:pt idx="960">
                  <c:v>90</c:v>
                </c:pt>
                <c:pt idx="961">
                  <c:v>90</c:v>
                </c:pt>
                <c:pt idx="962">
                  <c:v>90</c:v>
                </c:pt>
                <c:pt idx="963">
                  <c:v>90</c:v>
                </c:pt>
                <c:pt idx="964">
                  <c:v>110</c:v>
                </c:pt>
                <c:pt idx="965">
                  <c:v>110</c:v>
                </c:pt>
                <c:pt idx="966">
                  <c:v>110</c:v>
                </c:pt>
                <c:pt idx="967">
                  <c:v>120</c:v>
                </c:pt>
                <c:pt idx="968">
                  <c:v>120</c:v>
                </c:pt>
                <c:pt idx="969">
                  <c:v>120</c:v>
                </c:pt>
                <c:pt idx="970">
                  <c:v>120</c:v>
                </c:pt>
                <c:pt idx="971">
                  <c:v>120</c:v>
                </c:pt>
                <c:pt idx="972">
                  <c:v>120</c:v>
                </c:pt>
                <c:pt idx="973">
                  <c:v>120</c:v>
                </c:pt>
                <c:pt idx="974">
                  <c:v>145</c:v>
                </c:pt>
                <c:pt idx="975">
                  <c:v>145</c:v>
                </c:pt>
                <c:pt idx="976">
                  <c:v>145</c:v>
                </c:pt>
                <c:pt idx="977">
                  <c:v>145</c:v>
                </c:pt>
                <c:pt idx="978">
                  <c:v>145</c:v>
                </c:pt>
                <c:pt idx="979">
                  <c:v>145</c:v>
                </c:pt>
                <c:pt idx="980">
                  <c:v>145</c:v>
                </c:pt>
                <c:pt idx="981">
                  <c:v>145</c:v>
                </c:pt>
                <c:pt idx="982">
                  <c:v>145</c:v>
                </c:pt>
                <c:pt idx="983">
                  <c:v>145</c:v>
                </c:pt>
                <c:pt idx="984">
                  <c:v>144</c:v>
                </c:pt>
                <c:pt idx="985">
                  <c:v>144</c:v>
                </c:pt>
                <c:pt idx="986">
                  <c:v>144</c:v>
                </c:pt>
                <c:pt idx="987">
                  <c:v>99</c:v>
                </c:pt>
                <c:pt idx="988">
                  <c:v>93</c:v>
                </c:pt>
                <c:pt idx="989">
                  <c:v>83</c:v>
                </c:pt>
                <c:pt idx="990">
                  <c:v>83</c:v>
                </c:pt>
                <c:pt idx="991">
                  <c:v>102</c:v>
                </c:pt>
                <c:pt idx="992">
                  <c:v>97</c:v>
                </c:pt>
                <c:pt idx="993">
                  <c:v>97</c:v>
                </c:pt>
                <c:pt idx="994">
                  <c:v>117</c:v>
                </c:pt>
                <c:pt idx="995">
                  <c:v>117</c:v>
                </c:pt>
                <c:pt idx="996">
                  <c:v>117</c:v>
                </c:pt>
                <c:pt idx="997">
                  <c:v>117</c:v>
                </c:pt>
                <c:pt idx="998">
                  <c:v>117</c:v>
                </c:pt>
                <c:pt idx="999">
                  <c:v>151</c:v>
                </c:pt>
                <c:pt idx="1000">
                  <c:v>151</c:v>
                </c:pt>
                <c:pt idx="1001">
                  <c:v>151</c:v>
                </c:pt>
                <c:pt idx="1002">
                  <c:v>151</c:v>
                </c:pt>
                <c:pt idx="1003">
                  <c:v>131</c:v>
                </c:pt>
                <c:pt idx="1004">
                  <c:v>131</c:v>
                </c:pt>
                <c:pt idx="1005">
                  <c:v>131</c:v>
                </c:pt>
                <c:pt idx="1006">
                  <c:v>131</c:v>
                </c:pt>
                <c:pt idx="1007">
                  <c:v>131</c:v>
                </c:pt>
                <c:pt idx="1008">
                  <c:v>131</c:v>
                </c:pt>
                <c:pt idx="1009">
                  <c:v>131</c:v>
                </c:pt>
                <c:pt idx="1010">
                  <c:v>146</c:v>
                </c:pt>
                <c:pt idx="1011">
                  <c:v>146</c:v>
                </c:pt>
                <c:pt idx="1012">
                  <c:v>146</c:v>
                </c:pt>
                <c:pt idx="1013">
                  <c:v>146</c:v>
                </c:pt>
                <c:pt idx="1014">
                  <c:v>146</c:v>
                </c:pt>
                <c:pt idx="1015">
                  <c:v>146</c:v>
                </c:pt>
                <c:pt idx="1016">
                  <c:v>160</c:v>
                </c:pt>
                <c:pt idx="1017">
                  <c:v>187</c:v>
                </c:pt>
                <c:pt idx="1018">
                  <c:v>188</c:v>
                </c:pt>
                <c:pt idx="1019">
                  <c:v>188</c:v>
                </c:pt>
                <c:pt idx="1020">
                  <c:v>188</c:v>
                </c:pt>
                <c:pt idx="1021">
                  <c:v>188</c:v>
                </c:pt>
                <c:pt idx="1022">
                  <c:v>191</c:v>
                </c:pt>
                <c:pt idx="1023">
                  <c:v>189</c:v>
                </c:pt>
                <c:pt idx="1024">
                  <c:v>189</c:v>
                </c:pt>
                <c:pt idx="1025">
                  <c:v>189</c:v>
                </c:pt>
                <c:pt idx="1026">
                  <c:v>189</c:v>
                </c:pt>
                <c:pt idx="1027">
                  <c:v>182</c:v>
                </c:pt>
                <c:pt idx="1028">
                  <c:v>182</c:v>
                </c:pt>
                <c:pt idx="1029">
                  <c:v>182</c:v>
                </c:pt>
                <c:pt idx="1030">
                  <c:v>180</c:v>
                </c:pt>
                <c:pt idx="1031">
                  <c:v>180</c:v>
                </c:pt>
                <c:pt idx="1032">
                  <c:v>180</c:v>
                </c:pt>
                <c:pt idx="1033">
                  <c:v>200</c:v>
                </c:pt>
                <c:pt idx="1034">
                  <c:v>200</c:v>
                </c:pt>
                <c:pt idx="1035">
                  <c:v>232</c:v>
                </c:pt>
                <c:pt idx="1036">
                  <c:v>232</c:v>
                </c:pt>
                <c:pt idx="1037">
                  <c:v>232</c:v>
                </c:pt>
                <c:pt idx="1038">
                  <c:v>230</c:v>
                </c:pt>
                <c:pt idx="1039">
                  <c:v>230</c:v>
                </c:pt>
                <c:pt idx="1040">
                  <c:v>268</c:v>
                </c:pt>
                <c:pt idx="1041">
                  <c:v>268</c:v>
                </c:pt>
                <c:pt idx="1042">
                  <c:v>268</c:v>
                </c:pt>
                <c:pt idx="1043">
                  <c:v>268</c:v>
                </c:pt>
                <c:pt idx="1044">
                  <c:v>258</c:v>
                </c:pt>
                <c:pt idx="1045">
                  <c:v>218</c:v>
                </c:pt>
                <c:pt idx="1046">
                  <c:v>206</c:v>
                </c:pt>
                <c:pt idx="1047">
                  <c:v>206</c:v>
                </c:pt>
                <c:pt idx="1048">
                  <c:v>206</c:v>
                </c:pt>
                <c:pt idx="1049">
                  <c:v>206</c:v>
                </c:pt>
                <c:pt idx="1050">
                  <c:v>179</c:v>
                </c:pt>
                <c:pt idx="1051">
                  <c:v>145</c:v>
                </c:pt>
                <c:pt idx="1052">
                  <c:v>145</c:v>
                </c:pt>
                <c:pt idx="1053">
                  <c:v>144</c:v>
                </c:pt>
                <c:pt idx="1054">
                  <c:v>130</c:v>
                </c:pt>
                <c:pt idx="1055">
                  <c:v>139</c:v>
                </c:pt>
                <c:pt idx="1056">
                  <c:v>139</c:v>
                </c:pt>
                <c:pt idx="1057">
                  <c:v>139</c:v>
                </c:pt>
                <c:pt idx="1058">
                  <c:v>140</c:v>
                </c:pt>
                <c:pt idx="1059">
                  <c:v>125</c:v>
                </c:pt>
                <c:pt idx="1060">
                  <c:v>125</c:v>
                </c:pt>
                <c:pt idx="1061">
                  <c:v>148</c:v>
                </c:pt>
                <c:pt idx="1062">
                  <c:v>148</c:v>
                </c:pt>
                <c:pt idx="1063">
                  <c:v>162</c:v>
                </c:pt>
                <c:pt idx="1064">
                  <c:v>162</c:v>
                </c:pt>
                <c:pt idx="1065">
                  <c:v>191</c:v>
                </c:pt>
                <c:pt idx="1066">
                  <c:v>169</c:v>
                </c:pt>
                <c:pt idx="1067">
                  <c:v>185</c:v>
                </c:pt>
                <c:pt idx="1068">
                  <c:v>175</c:v>
                </c:pt>
                <c:pt idx="1069">
                  <c:v>175</c:v>
                </c:pt>
                <c:pt idx="1070">
                  <c:v>177</c:v>
                </c:pt>
                <c:pt idx="1071">
                  <c:v>172</c:v>
                </c:pt>
                <c:pt idx="1072">
                  <c:v>175</c:v>
                </c:pt>
                <c:pt idx="1073">
                  <c:v>175</c:v>
                </c:pt>
                <c:pt idx="1074">
                  <c:v>178</c:v>
                </c:pt>
                <c:pt idx="1075">
                  <c:v>177</c:v>
                </c:pt>
                <c:pt idx="1076">
                  <c:v>178</c:v>
                </c:pt>
                <c:pt idx="1077">
                  <c:v>178</c:v>
                </c:pt>
                <c:pt idx="1078">
                  <c:v>178</c:v>
                </c:pt>
                <c:pt idx="1079">
                  <c:v>182</c:v>
                </c:pt>
                <c:pt idx="1080">
                  <c:v>182</c:v>
                </c:pt>
                <c:pt idx="1081">
                  <c:v>186</c:v>
                </c:pt>
                <c:pt idx="1082">
                  <c:v>166</c:v>
                </c:pt>
                <c:pt idx="1083">
                  <c:v>147</c:v>
                </c:pt>
                <c:pt idx="1084">
                  <c:v>140</c:v>
                </c:pt>
                <c:pt idx="1085">
                  <c:v>140</c:v>
                </c:pt>
                <c:pt idx="1086">
                  <c:v>140</c:v>
                </c:pt>
                <c:pt idx="1087">
                  <c:v>140</c:v>
                </c:pt>
                <c:pt idx="1088">
                  <c:v>140</c:v>
                </c:pt>
                <c:pt idx="1089">
                  <c:v>147</c:v>
                </c:pt>
                <c:pt idx="1090">
                  <c:v>147</c:v>
                </c:pt>
                <c:pt idx="1091">
                  <c:v>147</c:v>
                </c:pt>
                <c:pt idx="1092">
                  <c:v>147</c:v>
                </c:pt>
                <c:pt idx="1093">
                  <c:v>147</c:v>
                </c:pt>
                <c:pt idx="1094">
                  <c:v>147</c:v>
                </c:pt>
                <c:pt idx="1095">
                  <c:v>147</c:v>
                </c:pt>
                <c:pt idx="1096">
                  <c:v>149</c:v>
                </c:pt>
                <c:pt idx="1097">
                  <c:v>134</c:v>
                </c:pt>
              </c:numCache>
            </c:numRef>
          </c:val>
          <c:smooth val="0"/>
          <c:extLst>
            <c:ext xmlns:c16="http://schemas.microsoft.com/office/drawing/2014/chart" uri="{C3380CC4-5D6E-409C-BE32-E72D297353CC}">
              <c16:uniqueId val="{00000003-D946-47F5-AF35-D7DF921CA220}"/>
            </c:ext>
          </c:extLst>
        </c:ser>
        <c:ser>
          <c:idx val="4"/>
          <c:order val="4"/>
          <c:tx>
            <c:strRef>
              <c:f>中国NPI利润钢联!$F$1</c:f>
              <c:strCache>
                <c:ptCount val="1"/>
                <c:pt idx="0">
                  <c:v>内蒙</c:v>
                </c:pt>
              </c:strCache>
            </c:strRef>
          </c:tx>
          <c:spPr>
            <a:ln w="19050" cap="rnd">
              <a:solidFill>
                <a:schemeClr val="accent5"/>
              </a:solidFill>
              <a:round/>
            </a:ln>
            <a:effectLst/>
          </c:spPr>
          <c:marker>
            <c:symbol val="none"/>
          </c:marker>
          <c:cat>
            <c:numRef>
              <c:f>中国NPI利润钢联!$A$12:$A$3000</c:f>
              <c:numCache>
                <c:formatCode>yyyy\-mm\-dd</c:formatCode>
                <c:ptCount val="2989"/>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pt idx="686">
                  <c:v>44925</c:v>
                </c:pt>
                <c:pt idx="687">
                  <c:v>44924</c:v>
                </c:pt>
                <c:pt idx="688">
                  <c:v>44923</c:v>
                </c:pt>
                <c:pt idx="689">
                  <c:v>44922</c:v>
                </c:pt>
                <c:pt idx="690">
                  <c:v>44921</c:v>
                </c:pt>
                <c:pt idx="691">
                  <c:v>44918</c:v>
                </c:pt>
                <c:pt idx="692">
                  <c:v>44917</c:v>
                </c:pt>
                <c:pt idx="693">
                  <c:v>44916</c:v>
                </c:pt>
                <c:pt idx="694">
                  <c:v>44915</c:v>
                </c:pt>
                <c:pt idx="695">
                  <c:v>44914</c:v>
                </c:pt>
                <c:pt idx="696">
                  <c:v>44911</c:v>
                </c:pt>
                <c:pt idx="697">
                  <c:v>44910</c:v>
                </c:pt>
                <c:pt idx="698">
                  <c:v>44909</c:v>
                </c:pt>
                <c:pt idx="699">
                  <c:v>44908</c:v>
                </c:pt>
                <c:pt idx="700">
                  <c:v>44907</c:v>
                </c:pt>
                <c:pt idx="701">
                  <c:v>44904</c:v>
                </c:pt>
                <c:pt idx="702">
                  <c:v>44903</c:v>
                </c:pt>
                <c:pt idx="703">
                  <c:v>44902</c:v>
                </c:pt>
                <c:pt idx="704">
                  <c:v>44901</c:v>
                </c:pt>
                <c:pt idx="705">
                  <c:v>44900</c:v>
                </c:pt>
                <c:pt idx="706">
                  <c:v>44897</c:v>
                </c:pt>
                <c:pt idx="707">
                  <c:v>44896</c:v>
                </c:pt>
                <c:pt idx="708">
                  <c:v>44895</c:v>
                </c:pt>
                <c:pt idx="709">
                  <c:v>44894</c:v>
                </c:pt>
                <c:pt idx="710">
                  <c:v>44893</c:v>
                </c:pt>
                <c:pt idx="711">
                  <c:v>44890</c:v>
                </c:pt>
                <c:pt idx="712">
                  <c:v>44889</c:v>
                </c:pt>
                <c:pt idx="713">
                  <c:v>44888</c:v>
                </c:pt>
                <c:pt idx="714">
                  <c:v>44887</c:v>
                </c:pt>
                <c:pt idx="715">
                  <c:v>44886</c:v>
                </c:pt>
                <c:pt idx="716">
                  <c:v>44883</c:v>
                </c:pt>
                <c:pt idx="717">
                  <c:v>44882</c:v>
                </c:pt>
                <c:pt idx="718">
                  <c:v>44881</c:v>
                </c:pt>
                <c:pt idx="719">
                  <c:v>44880</c:v>
                </c:pt>
                <c:pt idx="720">
                  <c:v>44879</c:v>
                </c:pt>
                <c:pt idx="721">
                  <c:v>44876</c:v>
                </c:pt>
                <c:pt idx="722">
                  <c:v>44875</c:v>
                </c:pt>
                <c:pt idx="723">
                  <c:v>44874</c:v>
                </c:pt>
                <c:pt idx="724">
                  <c:v>44873</c:v>
                </c:pt>
                <c:pt idx="725">
                  <c:v>44872</c:v>
                </c:pt>
                <c:pt idx="726">
                  <c:v>44869</c:v>
                </c:pt>
                <c:pt idx="727">
                  <c:v>44868</c:v>
                </c:pt>
                <c:pt idx="728">
                  <c:v>44867</c:v>
                </c:pt>
                <c:pt idx="729">
                  <c:v>44866</c:v>
                </c:pt>
                <c:pt idx="730">
                  <c:v>44865</c:v>
                </c:pt>
                <c:pt idx="731">
                  <c:v>44862</c:v>
                </c:pt>
                <c:pt idx="732">
                  <c:v>44861</c:v>
                </c:pt>
                <c:pt idx="733">
                  <c:v>44860</c:v>
                </c:pt>
                <c:pt idx="734">
                  <c:v>44859</c:v>
                </c:pt>
                <c:pt idx="735">
                  <c:v>44858</c:v>
                </c:pt>
                <c:pt idx="736">
                  <c:v>44855</c:v>
                </c:pt>
                <c:pt idx="737">
                  <c:v>44854</c:v>
                </c:pt>
                <c:pt idx="738">
                  <c:v>44853</c:v>
                </c:pt>
                <c:pt idx="739">
                  <c:v>44852</c:v>
                </c:pt>
                <c:pt idx="740">
                  <c:v>44851</c:v>
                </c:pt>
                <c:pt idx="741">
                  <c:v>44848</c:v>
                </c:pt>
                <c:pt idx="742">
                  <c:v>44847</c:v>
                </c:pt>
                <c:pt idx="743">
                  <c:v>44846</c:v>
                </c:pt>
                <c:pt idx="744">
                  <c:v>44845</c:v>
                </c:pt>
                <c:pt idx="745">
                  <c:v>44844</c:v>
                </c:pt>
                <c:pt idx="746">
                  <c:v>44843</c:v>
                </c:pt>
                <c:pt idx="747">
                  <c:v>44842</c:v>
                </c:pt>
                <c:pt idx="748">
                  <c:v>44834</c:v>
                </c:pt>
                <c:pt idx="749">
                  <c:v>44833</c:v>
                </c:pt>
                <c:pt idx="750">
                  <c:v>44832</c:v>
                </c:pt>
                <c:pt idx="751">
                  <c:v>44831</c:v>
                </c:pt>
                <c:pt idx="752">
                  <c:v>44830</c:v>
                </c:pt>
                <c:pt idx="753">
                  <c:v>44827</c:v>
                </c:pt>
                <c:pt idx="754">
                  <c:v>44826</c:v>
                </c:pt>
                <c:pt idx="755">
                  <c:v>44825</c:v>
                </c:pt>
                <c:pt idx="756">
                  <c:v>44824</c:v>
                </c:pt>
                <c:pt idx="757">
                  <c:v>44823</c:v>
                </c:pt>
                <c:pt idx="758">
                  <c:v>44820</c:v>
                </c:pt>
                <c:pt idx="759">
                  <c:v>44819</c:v>
                </c:pt>
                <c:pt idx="760">
                  <c:v>44818</c:v>
                </c:pt>
                <c:pt idx="761">
                  <c:v>44817</c:v>
                </c:pt>
                <c:pt idx="762">
                  <c:v>44813</c:v>
                </c:pt>
                <c:pt idx="763">
                  <c:v>44812</c:v>
                </c:pt>
                <c:pt idx="764">
                  <c:v>44811</c:v>
                </c:pt>
                <c:pt idx="765">
                  <c:v>44810</c:v>
                </c:pt>
                <c:pt idx="766">
                  <c:v>44809</c:v>
                </c:pt>
                <c:pt idx="767">
                  <c:v>44806</c:v>
                </c:pt>
                <c:pt idx="768">
                  <c:v>44805</c:v>
                </c:pt>
                <c:pt idx="769">
                  <c:v>44804</c:v>
                </c:pt>
                <c:pt idx="770">
                  <c:v>44803</c:v>
                </c:pt>
                <c:pt idx="771">
                  <c:v>44802</c:v>
                </c:pt>
                <c:pt idx="772">
                  <c:v>44799</c:v>
                </c:pt>
                <c:pt idx="773">
                  <c:v>44798</c:v>
                </c:pt>
                <c:pt idx="774">
                  <c:v>44797</c:v>
                </c:pt>
                <c:pt idx="775">
                  <c:v>44796</c:v>
                </c:pt>
                <c:pt idx="776">
                  <c:v>44795</c:v>
                </c:pt>
                <c:pt idx="777">
                  <c:v>44792</c:v>
                </c:pt>
                <c:pt idx="778">
                  <c:v>44791</c:v>
                </c:pt>
                <c:pt idx="779">
                  <c:v>44790</c:v>
                </c:pt>
                <c:pt idx="780">
                  <c:v>44789</c:v>
                </c:pt>
                <c:pt idx="781">
                  <c:v>44788</c:v>
                </c:pt>
                <c:pt idx="782">
                  <c:v>44785</c:v>
                </c:pt>
                <c:pt idx="783">
                  <c:v>44784</c:v>
                </c:pt>
                <c:pt idx="784">
                  <c:v>44783</c:v>
                </c:pt>
                <c:pt idx="785">
                  <c:v>44782</c:v>
                </c:pt>
                <c:pt idx="786">
                  <c:v>44781</c:v>
                </c:pt>
                <c:pt idx="787">
                  <c:v>44778</c:v>
                </c:pt>
                <c:pt idx="788">
                  <c:v>44777</c:v>
                </c:pt>
                <c:pt idx="789">
                  <c:v>44776</c:v>
                </c:pt>
                <c:pt idx="790">
                  <c:v>44775</c:v>
                </c:pt>
                <c:pt idx="791">
                  <c:v>44774</c:v>
                </c:pt>
                <c:pt idx="792">
                  <c:v>44771</c:v>
                </c:pt>
                <c:pt idx="793">
                  <c:v>44770</c:v>
                </c:pt>
                <c:pt idx="794">
                  <c:v>44769</c:v>
                </c:pt>
                <c:pt idx="795">
                  <c:v>44768</c:v>
                </c:pt>
                <c:pt idx="796">
                  <c:v>44767</c:v>
                </c:pt>
                <c:pt idx="797">
                  <c:v>44764</c:v>
                </c:pt>
                <c:pt idx="798">
                  <c:v>44763</c:v>
                </c:pt>
                <c:pt idx="799">
                  <c:v>44762</c:v>
                </c:pt>
                <c:pt idx="800">
                  <c:v>44761</c:v>
                </c:pt>
                <c:pt idx="801">
                  <c:v>44760</c:v>
                </c:pt>
                <c:pt idx="802">
                  <c:v>44757</c:v>
                </c:pt>
                <c:pt idx="803">
                  <c:v>44756</c:v>
                </c:pt>
                <c:pt idx="804">
                  <c:v>44755</c:v>
                </c:pt>
                <c:pt idx="805">
                  <c:v>44754</c:v>
                </c:pt>
                <c:pt idx="806">
                  <c:v>44753</c:v>
                </c:pt>
                <c:pt idx="807">
                  <c:v>44750</c:v>
                </c:pt>
                <c:pt idx="808">
                  <c:v>44749</c:v>
                </c:pt>
                <c:pt idx="809">
                  <c:v>44748</c:v>
                </c:pt>
                <c:pt idx="810">
                  <c:v>44747</c:v>
                </c:pt>
                <c:pt idx="811">
                  <c:v>44746</c:v>
                </c:pt>
                <c:pt idx="812">
                  <c:v>44743</c:v>
                </c:pt>
                <c:pt idx="813">
                  <c:v>44742</c:v>
                </c:pt>
                <c:pt idx="814">
                  <c:v>44741</c:v>
                </c:pt>
                <c:pt idx="815">
                  <c:v>44740</c:v>
                </c:pt>
                <c:pt idx="816">
                  <c:v>44739</c:v>
                </c:pt>
                <c:pt idx="817">
                  <c:v>44736</c:v>
                </c:pt>
                <c:pt idx="818">
                  <c:v>44735</c:v>
                </c:pt>
                <c:pt idx="819">
                  <c:v>44734</c:v>
                </c:pt>
                <c:pt idx="820">
                  <c:v>44733</c:v>
                </c:pt>
                <c:pt idx="821">
                  <c:v>44732</c:v>
                </c:pt>
                <c:pt idx="822">
                  <c:v>44729</c:v>
                </c:pt>
                <c:pt idx="823">
                  <c:v>44728</c:v>
                </c:pt>
                <c:pt idx="824">
                  <c:v>44727</c:v>
                </c:pt>
                <c:pt idx="825">
                  <c:v>44726</c:v>
                </c:pt>
                <c:pt idx="826">
                  <c:v>44725</c:v>
                </c:pt>
                <c:pt idx="827">
                  <c:v>44722</c:v>
                </c:pt>
                <c:pt idx="828">
                  <c:v>44721</c:v>
                </c:pt>
                <c:pt idx="829">
                  <c:v>44720</c:v>
                </c:pt>
                <c:pt idx="830">
                  <c:v>44719</c:v>
                </c:pt>
                <c:pt idx="831">
                  <c:v>44718</c:v>
                </c:pt>
                <c:pt idx="832">
                  <c:v>44714</c:v>
                </c:pt>
                <c:pt idx="833">
                  <c:v>44713</c:v>
                </c:pt>
                <c:pt idx="834">
                  <c:v>44712</c:v>
                </c:pt>
                <c:pt idx="835">
                  <c:v>44711</c:v>
                </c:pt>
                <c:pt idx="836">
                  <c:v>44708</c:v>
                </c:pt>
                <c:pt idx="837">
                  <c:v>44707</c:v>
                </c:pt>
                <c:pt idx="838">
                  <c:v>44706</c:v>
                </c:pt>
                <c:pt idx="839">
                  <c:v>44705</c:v>
                </c:pt>
                <c:pt idx="840">
                  <c:v>44704</c:v>
                </c:pt>
                <c:pt idx="841">
                  <c:v>44701</c:v>
                </c:pt>
                <c:pt idx="842">
                  <c:v>44700</c:v>
                </c:pt>
                <c:pt idx="843">
                  <c:v>44699</c:v>
                </c:pt>
                <c:pt idx="844">
                  <c:v>44698</c:v>
                </c:pt>
                <c:pt idx="845">
                  <c:v>44697</c:v>
                </c:pt>
                <c:pt idx="846">
                  <c:v>44694</c:v>
                </c:pt>
                <c:pt idx="847">
                  <c:v>44693</c:v>
                </c:pt>
                <c:pt idx="848">
                  <c:v>44692</c:v>
                </c:pt>
                <c:pt idx="849">
                  <c:v>44691</c:v>
                </c:pt>
                <c:pt idx="850">
                  <c:v>44690</c:v>
                </c:pt>
                <c:pt idx="851">
                  <c:v>44688</c:v>
                </c:pt>
                <c:pt idx="852">
                  <c:v>44687</c:v>
                </c:pt>
                <c:pt idx="853">
                  <c:v>44686</c:v>
                </c:pt>
                <c:pt idx="854">
                  <c:v>44680</c:v>
                </c:pt>
                <c:pt idx="855">
                  <c:v>44679</c:v>
                </c:pt>
                <c:pt idx="856">
                  <c:v>44678</c:v>
                </c:pt>
                <c:pt idx="857">
                  <c:v>44677</c:v>
                </c:pt>
                <c:pt idx="858">
                  <c:v>44676</c:v>
                </c:pt>
                <c:pt idx="859">
                  <c:v>44675</c:v>
                </c:pt>
                <c:pt idx="860">
                  <c:v>44673</c:v>
                </c:pt>
                <c:pt idx="861">
                  <c:v>44672</c:v>
                </c:pt>
                <c:pt idx="862">
                  <c:v>44671</c:v>
                </c:pt>
                <c:pt idx="863">
                  <c:v>44670</c:v>
                </c:pt>
                <c:pt idx="864">
                  <c:v>44669</c:v>
                </c:pt>
                <c:pt idx="865">
                  <c:v>44666</c:v>
                </c:pt>
                <c:pt idx="866">
                  <c:v>44665</c:v>
                </c:pt>
                <c:pt idx="867">
                  <c:v>44664</c:v>
                </c:pt>
                <c:pt idx="868">
                  <c:v>44663</c:v>
                </c:pt>
                <c:pt idx="869">
                  <c:v>44662</c:v>
                </c:pt>
                <c:pt idx="870">
                  <c:v>44659</c:v>
                </c:pt>
                <c:pt idx="871">
                  <c:v>44658</c:v>
                </c:pt>
                <c:pt idx="872">
                  <c:v>44657</c:v>
                </c:pt>
                <c:pt idx="873">
                  <c:v>44653</c:v>
                </c:pt>
                <c:pt idx="874">
                  <c:v>44652</c:v>
                </c:pt>
                <c:pt idx="875">
                  <c:v>44651</c:v>
                </c:pt>
                <c:pt idx="876">
                  <c:v>44650</c:v>
                </c:pt>
                <c:pt idx="877">
                  <c:v>44649</c:v>
                </c:pt>
                <c:pt idx="878">
                  <c:v>44648</c:v>
                </c:pt>
                <c:pt idx="879">
                  <c:v>44645</c:v>
                </c:pt>
                <c:pt idx="880">
                  <c:v>44644</c:v>
                </c:pt>
                <c:pt idx="881">
                  <c:v>44643</c:v>
                </c:pt>
                <c:pt idx="882">
                  <c:v>44642</c:v>
                </c:pt>
                <c:pt idx="883">
                  <c:v>44641</c:v>
                </c:pt>
                <c:pt idx="884">
                  <c:v>44638</c:v>
                </c:pt>
                <c:pt idx="885">
                  <c:v>44637</c:v>
                </c:pt>
                <c:pt idx="886">
                  <c:v>44636</c:v>
                </c:pt>
                <c:pt idx="887">
                  <c:v>44635</c:v>
                </c:pt>
                <c:pt idx="888">
                  <c:v>44634</c:v>
                </c:pt>
                <c:pt idx="889">
                  <c:v>44631</c:v>
                </c:pt>
                <c:pt idx="890">
                  <c:v>44630</c:v>
                </c:pt>
                <c:pt idx="891">
                  <c:v>44629</c:v>
                </c:pt>
                <c:pt idx="892">
                  <c:v>44627</c:v>
                </c:pt>
                <c:pt idx="893">
                  <c:v>44624</c:v>
                </c:pt>
                <c:pt idx="894">
                  <c:v>44623</c:v>
                </c:pt>
                <c:pt idx="895">
                  <c:v>44622</c:v>
                </c:pt>
                <c:pt idx="896">
                  <c:v>44621</c:v>
                </c:pt>
                <c:pt idx="897">
                  <c:v>44620</c:v>
                </c:pt>
                <c:pt idx="898">
                  <c:v>44617</c:v>
                </c:pt>
                <c:pt idx="899">
                  <c:v>44616</c:v>
                </c:pt>
                <c:pt idx="900">
                  <c:v>44615</c:v>
                </c:pt>
                <c:pt idx="901">
                  <c:v>44614</c:v>
                </c:pt>
                <c:pt idx="902">
                  <c:v>44613</c:v>
                </c:pt>
                <c:pt idx="903">
                  <c:v>44610</c:v>
                </c:pt>
                <c:pt idx="904">
                  <c:v>44609</c:v>
                </c:pt>
                <c:pt idx="905">
                  <c:v>44608</c:v>
                </c:pt>
                <c:pt idx="906">
                  <c:v>44607</c:v>
                </c:pt>
                <c:pt idx="907">
                  <c:v>44606</c:v>
                </c:pt>
                <c:pt idx="908">
                  <c:v>44603</c:v>
                </c:pt>
                <c:pt idx="909">
                  <c:v>44602</c:v>
                </c:pt>
                <c:pt idx="910">
                  <c:v>44601</c:v>
                </c:pt>
                <c:pt idx="911">
                  <c:v>44600</c:v>
                </c:pt>
                <c:pt idx="912">
                  <c:v>44599</c:v>
                </c:pt>
                <c:pt idx="913">
                  <c:v>44591</c:v>
                </c:pt>
                <c:pt idx="914">
                  <c:v>44590</c:v>
                </c:pt>
                <c:pt idx="915">
                  <c:v>44589</c:v>
                </c:pt>
                <c:pt idx="916">
                  <c:v>44588</c:v>
                </c:pt>
                <c:pt idx="917">
                  <c:v>44587</c:v>
                </c:pt>
                <c:pt idx="918">
                  <c:v>44586</c:v>
                </c:pt>
                <c:pt idx="919">
                  <c:v>44585</c:v>
                </c:pt>
                <c:pt idx="920">
                  <c:v>44582</c:v>
                </c:pt>
                <c:pt idx="921">
                  <c:v>44581</c:v>
                </c:pt>
                <c:pt idx="922">
                  <c:v>44580</c:v>
                </c:pt>
                <c:pt idx="923">
                  <c:v>44579</c:v>
                </c:pt>
                <c:pt idx="924">
                  <c:v>44578</c:v>
                </c:pt>
                <c:pt idx="925">
                  <c:v>44575</c:v>
                </c:pt>
                <c:pt idx="926">
                  <c:v>44574</c:v>
                </c:pt>
                <c:pt idx="927">
                  <c:v>44573</c:v>
                </c:pt>
                <c:pt idx="928">
                  <c:v>44572</c:v>
                </c:pt>
                <c:pt idx="929">
                  <c:v>44571</c:v>
                </c:pt>
                <c:pt idx="930">
                  <c:v>44568</c:v>
                </c:pt>
                <c:pt idx="931">
                  <c:v>44567</c:v>
                </c:pt>
                <c:pt idx="932">
                  <c:v>44566</c:v>
                </c:pt>
                <c:pt idx="933">
                  <c:v>44565</c:v>
                </c:pt>
                <c:pt idx="934">
                  <c:v>44561</c:v>
                </c:pt>
                <c:pt idx="935">
                  <c:v>44560</c:v>
                </c:pt>
                <c:pt idx="936">
                  <c:v>44559</c:v>
                </c:pt>
                <c:pt idx="937">
                  <c:v>44558</c:v>
                </c:pt>
                <c:pt idx="938">
                  <c:v>44557</c:v>
                </c:pt>
                <c:pt idx="939">
                  <c:v>44554</c:v>
                </c:pt>
                <c:pt idx="940">
                  <c:v>44553</c:v>
                </c:pt>
                <c:pt idx="941">
                  <c:v>44552</c:v>
                </c:pt>
                <c:pt idx="942">
                  <c:v>44551</c:v>
                </c:pt>
                <c:pt idx="943">
                  <c:v>44550</c:v>
                </c:pt>
                <c:pt idx="944">
                  <c:v>44547</c:v>
                </c:pt>
                <c:pt idx="945">
                  <c:v>44546</c:v>
                </c:pt>
                <c:pt idx="946">
                  <c:v>44545</c:v>
                </c:pt>
                <c:pt idx="947">
                  <c:v>44544</c:v>
                </c:pt>
                <c:pt idx="948">
                  <c:v>44543</c:v>
                </c:pt>
                <c:pt idx="949">
                  <c:v>44540</c:v>
                </c:pt>
                <c:pt idx="950">
                  <c:v>44539</c:v>
                </c:pt>
                <c:pt idx="951">
                  <c:v>44538</c:v>
                </c:pt>
                <c:pt idx="952">
                  <c:v>44537</c:v>
                </c:pt>
                <c:pt idx="953">
                  <c:v>44536</c:v>
                </c:pt>
                <c:pt idx="954">
                  <c:v>44533</c:v>
                </c:pt>
                <c:pt idx="955">
                  <c:v>44532</c:v>
                </c:pt>
                <c:pt idx="956">
                  <c:v>44531</c:v>
                </c:pt>
                <c:pt idx="957">
                  <c:v>44530</c:v>
                </c:pt>
                <c:pt idx="958">
                  <c:v>44529</c:v>
                </c:pt>
                <c:pt idx="959">
                  <c:v>44526</c:v>
                </c:pt>
                <c:pt idx="960">
                  <c:v>44525</c:v>
                </c:pt>
                <c:pt idx="961">
                  <c:v>44524</c:v>
                </c:pt>
                <c:pt idx="962">
                  <c:v>44523</c:v>
                </c:pt>
                <c:pt idx="963">
                  <c:v>44522</c:v>
                </c:pt>
                <c:pt idx="964">
                  <c:v>44519</c:v>
                </c:pt>
                <c:pt idx="965">
                  <c:v>44518</c:v>
                </c:pt>
                <c:pt idx="966">
                  <c:v>44517</c:v>
                </c:pt>
                <c:pt idx="967">
                  <c:v>44516</c:v>
                </c:pt>
                <c:pt idx="968">
                  <c:v>44515</c:v>
                </c:pt>
                <c:pt idx="969">
                  <c:v>44512</c:v>
                </c:pt>
                <c:pt idx="970">
                  <c:v>44511</c:v>
                </c:pt>
                <c:pt idx="971">
                  <c:v>44510</c:v>
                </c:pt>
                <c:pt idx="972">
                  <c:v>44509</c:v>
                </c:pt>
                <c:pt idx="973">
                  <c:v>44508</c:v>
                </c:pt>
                <c:pt idx="974">
                  <c:v>44505</c:v>
                </c:pt>
                <c:pt idx="975">
                  <c:v>44504</c:v>
                </c:pt>
                <c:pt idx="976">
                  <c:v>44503</c:v>
                </c:pt>
                <c:pt idx="977">
                  <c:v>44502</c:v>
                </c:pt>
                <c:pt idx="978">
                  <c:v>44501</c:v>
                </c:pt>
                <c:pt idx="979">
                  <c:v>44498</c:v>
                </c:pt>
                <c:pt idx="980">
                  <c:v>44497</c:v>
                </c:pt>
                <c:pt idx="981">
                  <c:v>44496</c:v>
                </c:pt>
                <c:pt idx="982">
                  <c:v>44495</c:v>
                </c:pt>
                <c:pt idx="983">
                  <c:v>44494</c:v>
                </c:pt>
                <c:pt idx="984">
                  <c:v>44491</c:v>
                </c:pt>
                <c:pt idx="985">
                  <c:v>44490</c:v>
                </c:pt>
                <c:pt idx="986">
                  <c:v>44489</c:v>
                </c:pt>
                <c:pt idx="987">
                  <c:v>44488</c:v>
                </c:pt>
                <c:pt idx="988">
                  <c:v>44487</c:v>
                </c:pt>
                <c:pt idx="989">
                  <c:v>44484</c:v>
                </c:pt>
                <c:pt idx="990">
                  <c:v>44483</c:v>
                </c:pt>
                <c:pt idx="991">
                  <c:v>44482</c:v>
                </c:pt>
                <c:pt idx="992">
                  <c:v>44481</c:v>
                </c:pt>
                <c:pt idx="993">
                  <c:v>44480</c:v>
                </c:pt>
                <c:pt idx="994">
                  <c:v>44478</c:v>
                </c:pt>
                <c:pt idx="995">
                  <c:v>44477</c:v>
                </c:pt>
                <c:pt idx="996">
                  <c:v>44469</c:v>
                </c:pt>
                <c:pt idx="997">
                  <c:v>44468</c:v>
                </c:pt>
                <c:pt idx="998">
                  <c:v>44467</c:v>
                </c:pt>
                <c:pt idx="999">
                  <c:v>44466</c:v>
                </c:pt>
                <c:pt idx="1000">
                  <c:v>44465</c:v>
                </c:pt>
                <c:pt idx="1001">
                  <c:v>44463</c:v>
                </c:pt>
                <c:pt idx="1002">
                  <c:v>44462</c:v>
                </c:pt>
                <c:pt idx="1003">
                  <c:v>44461</c:v>
                </c:pt>
                <c:pt idx="1004">
                  <c:v>44457</c:v>
                </c:pt>
                <c:pt idx="1005">
                  <c:v>44456</c:v>
                </c:pt>
                <c:pt idx="1006">
                  <c:v>44455</c:v>
                </c:pt>
                <c:pt idx="1007">
                  <c:v>44454</c:v>
                </c:pt>
                <c:pt idx="1008">
                  <c:v>44453</c:v>
                </c:pt>
                <c:pt idx="1009">
                  <c:v>44452</c:v>
                </c:pt>
                <c:pt idx="1010">
                  <c:v>44449</c:v>
                </c:pt>
                <c:pt idx="1011">
                  <c:v>44448</c:v>
                </c:pt>
                <c:pt idx="1012">
                  <c:v>44447</c:v>
                </c:pt>
                <c:pt idx="1013">
                  <c:v>44446</c:v>
                </c:pt>
                <c:pt idx="1014">
                  <c:v>44445</c:v>
                </c:pt>
                <c:pt idx="1015">
                  <c:v>44442</c:v>
                </c:pt>
                <c:pt idx="1016">
                  <c:v>44441</c:v>
                </c:pt>
                <c:pt idx="1017">
                  <c:v>44440</c:v>
                </c:pt>
                <c:pt idx="1018">
                  <c:v>44439</c:v>
                </c:pt>
                <c:pt idx="1019">
                  <c:v>44438</c:v>
                </c:pt>
                <c:pt idx="1020">
                  <c:v>44435</c:v>
                </c:pt>
                <c:pt idx="1021">
                  <c:v>44434</c:v>
                </c:pt>
                <c:pt idx="1022">
                  <c:v>44433</c:v>
                </c:pt>
                <c:pt idx="1023">
                  <c:v>44432</c:v>
                </c:pt>
                <c:pt idx="1024">
                  <c:v>44431</c:v>
                </c:pt>
                <c:pt idx="1025">
                  <c:v>44428</c:v>
                </c:pt>
                <c:pt idx="1026">
                  <c:v>44427</c:v>
                </c:pt>
                <c:pt idx="1027">
                  <c:v>44426</c:v>
                </c:pt>
                <c:pt idx="1028">
                  <c:v>44425</c:v>
                </c:pt>
                <c:pt idx="1029">
                  <c:v>44424</c:v>
                </c:pt>
                <c:pt idx="1030">
                  <c:v>44421</c:v>
                </c:pt>
                <c:pt idx="1031">
                  <c:v>44420</c:v>
                </c:pt>
                <c:pt idx="1032">
                  <c:v>44419</c:v>
                </c:pt>
                <c:pt idx="1033">
                  <c:v>44418</c:v>
                </c:pt>
                <c:pt idx="1034">
                  <c:v>44417</c:v>
                </c:pt>
                <c:pt idx="1035">
                  <c:v>44414</c:v>
                </c:pt>
                <c:pt idx="1036">
                  <c:v>44413</c:v>
                </c:pt>
                <c:pt idx="1037">
                  <c:v>44412</c:v>
                </c:pt>
                <c:pt idx="1038">
                  <c:v>44411</c:v>
                </c:pt>
                <c:pt idx="1039">
                  <c:v>44410</c:v>
                </c:pt>
                <c:pt idx="1040">
                  <c:v>44407</c:v>
                </c:pt>
                <c:pt idx="1041">
                  <c:v>44406</c:v>
                </c:pt>
                <c:pt idx="1042">
                  <c:v>44405</c:v>
                </c:pt>
                <c:pt idx="1043">
                  <c:v>44404</c:v>
                </c:pt>
                <c:pt idx="1044">
                  <c:v>44403</c:v>
                </c:pt>
                <c:pt idx="1045">
                  <c:v>44400</c:v>
                </c:pt>
                <c:pt idx="1046">
                  <c:v>44399</c:v>
                </c:pt>
                <c:pt idx="1047">
                  <c:v>44398</c:v>
                </c:pt>
                <c:pt idx="1048">
                  <c:v>44397</c:v>
                </c:pt>
                <c:pt idx="1049">
                  <c:v>44396</c:v>
                </c:pt>
                <c:pt idx="1050">
                  <c:v>44393</c:v>
                </c:pt>
                <c:pt idx="1051">
                  <c:v>44392</c:v>
                </c:pt>
                <c:pt idx="1052">
                  <c:v>44391</c:v>
                </c:pt>
                <c:pt idx="1053">
                  <c:v>44390</c:v>
                </c:pt>
                <c:pt idx="1054">
                  <c:v>44389</c:v>
                </c:pt>
                <c:pt idx="1055">
                  <c:v>44386</c:v>
                </c:pt>
                <c:pt idx="1056">
                  <c:v>44385</c:v>
                </c:pt>
                <c:pt idx="1057">
                  <c:v>44384</c:v>
                </c:pt>
                <c:pt idx="1058">
                  <c:v>44383</c:v>
                </c:pt>
                <c:pt idx="1059">
                  <c:v>44382</c:v>
                </c:pt>
                <c:pt idx="1060">
                  <c:v>44379</c:v>
                </c:pt>
                <c:pt idx="1061">
                  <c:v>44378</c:v>
                </c:pt>
                <c:pt idx="1062">
                  <c:v>44377</c:v>
                </c:pt>
                <c:pt idx="1063">
                  <c:v>44376</c:v>
                </c:pt>
                <c:pt idx="1064">
                  <c:v>44375</c:v>
                </c:pt>
                <c:pt idx="1065">
                  <c:v>44372</c:v>
                </c:pt>
                <c:pt idx="1066">
                  <c:v>44371</c:v>
                </c:pt>
                <c:pt idx="1067">
                  <c:v>44370</c:v>
                </c:pt>
                <c:pt idx="1068">
                  <c:v>44369</c:v>
                </c:pt>
                <c:pt idx="1069">
                  <c:v>44368</c:v>
                </c:pt>
                <c:pt idx="1070">
                  <c:v>44365</c:v>
                </c:pt>
                <c:pt idx="1071">
                  <c:v>44364</c:v>
                </c:pt>
                <c:pt idx="1072">
                  <c:v>44363</c:v>
                </c:pt>
                <c:pt idx="1073">
                  <c:v>44362</c:v>
                </c:pt>
                <c:pt idx="1074">
                  <c:v>44358</c:v>
                </c:pt>
                <c:pt idx="1075">
                  <c:v>44357</c:v>
                </c:pt>
                <c:pt idx="1076">
                  <c:v>44356</c:v>
                </c:pt>
                <c:pt idx="1077">
                  <c:v>44355</c:v>
                </c:pt>
                <c:pt idx="1078">
                  <c:v>44354</c:v>
                </c:pt>
                <c:pt idx="1079">
                  <c:v>44351</c:v>
                </c:pt>
                <c:pt idx="1080">
                  <c:v>44350</c:v>
                </c:pt>
                <c:pt idx="1081">
                  <c:v>44349</c:v>
                </c:pt>
                <c:pt idx="1082">
                  <c:v>44348</c:v>
                </c:pt>
                <c:pt idx="1083">
                  <c:v>44347</c:v>
                </c:pt>
                <c:pt idx="1084">
                  <c:v>44344</c:v>
                </c:pt>
                <c:pt idx="1085">
                  <c:v>44343</c:v>
                </c:pt>
                <c:pt idx="1086">
                  <c:v>44342</c:v>
                </c:pt>
                <c:pt idx="1087">
                  <c:v>44341</c:v>
                </c:pt>
                <c:pt idx="1088">
                  <c:v>44340</c:v>
                </c:pt>
                <c:pt idx="1089">
                  <c:v>44337</c:v>
                </c:pt>
                <c:pt idx="1090">
                  <c:v>44336</c:v>
                </c:pt>
                <c:pt idx="1091">
                  <c:v>44335</c:v>
                </c:pt>
                <c:pt idx="1092">
                  <c:v>44334</c:v>
                </c:pt>
                <c:pt idx="1093">
                  <c:v>44333</c:v>
                </c:pt>
                <c:pt idx="1094">
                  <c:v>44330</c:v>
                </c:pt>
                <c:pt idx="1095">
                  <c:v>44329</c:v>
                </c:pt>
                <c:pt idx="1096">
                  <c:v>44328</c:v>
                </c:pt>
                <c:pt idx="1097">
                  <c:v>44327</c:v>
                </c:pt>
              </c:numCache>
            </c:numRef>
          </c:cat>
          <c:val>
            <c:numRef>
              <c:f>中国NPI利润钢联!$F$12:$F$3000</c:f>
              <c:numCache>
                <c:formatCode>General</c:formatCode>
                <c:ptCount val="2989"/>
                <c:pt idx="0">
                  <c:v>-97</c:v>
                </c:pt>
                <c:pt idx="1">
                  <c:v>-97</c:v>
                </c:pt>
                <c:pt idx="2">
                  <c:v>-97</c:v>
                </c:pt>
                <c:pt idx="3">
                  <c:v>-94</c:v>
                </c:pt>
                <c:pt idx="4">
                  <c:v>-94</c:v>
                </c:pt>
                <c:pt idx="5">
                  <c:v>-94</c:v>
                </c:pt>
                <c:pt idx="6">
                  <c:v>-94</c:v>
                </c:pt>
                <c:pt idx="7">
                  <c:v>-94</c:v>
                </c:pt>
                <c:pt idx="8">
                  <c:v>-94</c:v>
                </c:pt>
                <c:pt idx="9">
                  <c:v>-94</c:v>
                </c:pt>
                <c:pt idx="10">
                  <c:v>-94</c:v>
                </c:pt>
                <c:pt idx="11">
                  <c:v>-94</c:v>
                </c:pt>
                <c:pt idx="12">
                  <c:v>-94</c:v>
                </c:pt>
                <c:pt idx="13">
                  <c:v>-94</c:v>
                </c:pt>
                <c:pt idx="14">
                  <c:v>-99</c:v>
                </c:pt>
                <c:pt idx="15">
                  <c:v>-99</c:v>
                </c:pt>
                <c:pt idx="16">
                  <c:v>-104</c:v>
                </c:pt>
                <c:pt idx="17">
                  <c:v>-104</c:v>
                </c:pt>
                <c:pt idx="18">
                  <c:v>-104</c:v>
                </c:pt>
                <c:pt idx="19">
                  <c:v>-104</c:v>
                </c:pt>
                <c:pt idx="20">
                  <c:v>-104</c:v>
                </c:pt>
                <c:pt idx="21">
                  <c:v>-104</c:v>
                </c:pt>
                <c:pt idx="22">
                  <c:v>-104</c:v>
                </c:pt>
                <c:pt idx="23">
                  <c:v>-104</c:v>
                </c:pt>
                <c:pt idx="24">
                  <c:v>-104</c:v>
                </c:pt>
                <c:pt idx="25">
                  <c:v>-109</c:v>
                </c:pt>
                <c:pt idx="26">
                  <c:v>-119</c:v>
                </c:pt>
                <c:pt idx="27">
                  <c:v>-119</c:v>
                </c:pt>
                <c:pt idx="28">
                  <c:v>-119</c:v>
                </c:pt>
                <c:pt idx="29">
                  <c:v>-119</c:v>
                </c:pt>
                <c:pt idx="30">
                  <c:v>-119</c:v>
                </c:pt>
                <c:pt idx="31">
                  <c:v>-119</c:v>
                </c:pt>
                <c:pt idx="32">
                  <c:v>-124</c:v>
                </c:pt>
                <c:pt idx="33">
                  <c:v>-124</c:v>
                </c:pt>
                <c:pt idx="34">
                  <c:v>-124</c:v>
                </c:pt>
                <c:pt idx="35">
                  <c:v>-124</c:v>
                </c:pt>
                <c:pt idx="36">
                  <c:v>-129</c:v>
                </c:pt>
                <c:pt idx="37">
                  <c:v>-129</c:v>
                </c:pt>
                <c:pt idx="38">
                  <c:v>-129</c:v>
                </c:pt>
                <c:pt idx="39">
                  <c:v>-129</c:v>
                </c:pt>
                <c:pt idx="40">
                  <c:v>-134</c:v>
                </c:pt>
                <c:pt idx="41">
                  <c:v>-139</c:v>
                </c:pt>
                <c:pt idx="42">
                  <c:v>-139</c:v>
                </c:pt>
                <c:pt idx="43">
                  <c:v>-139</c:v>
                </c:pt>
                <c:pt idx="44">
                  <c:v>-139</c:v>
                </c:pt>
                <c:pt idx="45">
                  <c:v>-139</c:v>
                </c:pt>
                <c:pt idx="46">
                  <c:v>-139</c:v>
                </c:pt>
                <c:pt idx="47">
                  <c:v>-139</c:v>
                </c:pt>
                <c:pt idx="48">
                  <c:v>-144</c:v>
                </c:pt>
                <c:pt idx="49">
                  <c:v>-149</c:v>
                </c:pt>
                <c:pt idx="50">
                  <c:v>-149</c:v>
                </c:pt>
                <c:pt idx="51">
                  <c:v>-153</c:v>
                </c:pt>
                <c:pt idx="52">
                  <c:v>-153</c:v>
                </c:pt>
                <c:pt idx="53">
                  <c:v>-153</c:v>
                </c:pt>
                <c:pt idx="54">
                  <c:v>-153</c:v>
                </c:pt>
                <c:pt idx="55">
                  <c:v>-153</c:v>
                </c:pt>
                <c:pt idx="56">
                  <c:v>-153</c:v>
                </c:pt>
                <c:pt idx="57">
                  <c:v>-153</c:v>
                </c:pt>
                <c:pt idx="58">
                  <c:v>-153</c:v>
                </c:pt>
                <c:pt idx="59">
                  <c:v>-153</c:v>
                </c:pt>
                <c:pt idx="60">
                  <c:v>-143</c:v>
                </c:pt>
                <c:pt idx="61">
                  <c:v>-143</c:v>
                </c:pt>
                <c:pt idx="62">
                  <c:v>-143</c:v>
                </c:pt>
                <c:pt idx="63">
                  <c:v>-147</c:v>
                </c:pt>
                <c:pt idx="64">
                  <c:v>-147</c:v>
                </c:pt>
                <c:pt idx="65">
                  <c:v>-147</c:v>
                </c:pt>
                <c:pt idx="66">
                  <c:v>-147</c:v>
                </c:pt>
                <c:pt idx="67">
                  <c:v>-147</c:v>
                </c:pt>
                <c:pt idx="68">
                  <c:v>-147</c:v>
                </c:pt>
                <c:pt idx="69">
                  <c:v>-142</c:v>
                </c:pt>
                <c:pt idx="70">
                  <c:v>-142</c:v>
                </c:pt>
                <c:pt idx="71">
                  <c:v>-132</c:v>
                </c:pt>
                <c:pt idx="72">
                  <c:v>-132</c:v>
                </c:pt>
                <c:pt idx="73">
                  <c:v>-132</c:v>
                </c:pt>
                <c:pt idx="74">
                  <c:v>-127</c:v>
                </c:pt>
                <c:pt idx="75">
                  <c:v>-122</c:v>
                </c:pt>
                <c:pt idx="76">
                  <c:v>-122</c:v>
                </c:pt>
                <c:pt idx="77">
                  <c:v>-117</c:v>
                </c:pt>
                <c:pt idx="78">
                  <c:v>-117</c:v>
                </c:pt>
                <c:pt idx="79">
                  <c:v>-112</c:v>
                </c:pt>
                <c:pt idx="80">
                  <c:v>-107</c:v>
                </c:pt>
                <c:pt idx="81">
                  <c:v>-104</c:v>
                </c:pt>
                <c:pt idx="82">
                  <c:v>-104</c:v>
                </c:pt>
                <c:pt idx="83">
                  <c:v>-104</c:v>
                </c:pt>
                <c:pt idx="84">
                  <c:v>-104</c:v>
                </c:pt>
                <c:pt idx="85">
                  <c:v>-104</c:v>
                </c:pt>
                <c:pt idx="86">
                  <c:v>-104</c:v>
                </c:pt>
                <c:pt idx="87">
                  <c:v>-104</c:v>
                </c:pt>
                <c:pt idx="88">
                  <c:v>-104</c:v>
                </c:pt>
                <c:pt idx="89">
                  <c:v>-104</c:v>
                </c:pt>
                <c:pt idx="90">
                  <c:v>-104</c:v>
                </c:pt>
                <c:pt idx="91">
                  <c:v>-104</c:v>
                </c:pt>
                <c:pt idx="92">
                  <c:v>-119</c:v>
                </c:pt>
                <c:pt idx="93">
                  <c:v>-119</c:v>
                </c:pt>
                <c:pt idx="94">
                  <c:v>-119</c:v>
                </c:pt>
                <c:pt idx="95">
                  <c:v>-114</c:v>
                </c:pt>
                <c:pt idx="96">
                  <c:v>-114</c:v>
                </c:pt>
                <c:pt idx="97">
                  <c:v>-114</c:v>
                </c:pt>
                <c:pt idx="98">
                  <c:v>-114</c:v>
                </c:pt>
                <c:pt idx="99">
                  <c:v>-114</c:v>
                </c:pt>
                <c:pt idx="100">
                  <c:v>-106</c:v>
                </c:pt>
                <c:pt idx="101">
                  <c:v>-106</c:v>
                </c:pt>
                <c:pt idx="102">
                  <c:v>-106</c:v>
                </c:pt>
                <c:pt idx="103">
                  <c:v>-96</c:v>
                </c:pt>
                <c:pt idx="104">
                  <c:v>-91</c:v>
                </c:pt>
                <c:pt idx="105">
                  <c:v>-91</c:v>
                </c:pt>
                <c:pt idx="106">
                  <c:v>-91</c:v>
                </c:pt>
                <c:pt idx="107">
                  <c:v>-86</c:v>
                </c:pt>
                <c:pt idx="108">
                  <c:v>-86</c:v>
                </c:pt>
                <c:pt idx="109">
                  <c:v>-86</c:v>
                </c:pt>
                <c:pt idx="110">
                  <c:v>-81</c:v>
                </c:pt>
                <c:pt idx="111">
                  <c:v>-81</c:v>
                </c:pt>
                <c:pt idx="112">
                  <c:v>-76</c:v>
                </c:pt>
                <c:pt idx="113">
                  <c:v>-71</c:v>
                </c:pt>
                <c:pt idx="114">
                  <c:v>-69</c:v>
                </c:pt>
                <c:pt idx="115">
                  <c:v>-69</c:v>
                </c:pt>
                <c:pt idx="116">
                  <c:v>-59</c:v>
                </c:pt>
                <c:pt idx="117">
                  <c:v>-59</c:v>
                </c:pt>
                <c:pt idx="118">
                  <c:v>-49</c:v>
                </c:pt>
                <c:pt idx="119">
                  <c:v>-34</c:v>
                </c:pt>
                <c:pt idx="120">
                  <c:v>-34</c:v>
                </c:pt>
                <c:pt idx="121">
                  <c:v>-34</c:v>
                </c:pt>
                <c:pt idx="122">
                  <c:v>-34</c:v>
                </c:pt>
                <c:pt idx="123">
                  <c:v>-26</c:v>
                </c:pt>
                <c:pt idx="124">
                  <c:v>-26</c:v>
                </c:pt>
                <c:pt idx="125">
                  <c:v>-22</c:v>
                </c:pt>
                <c:pt idx="126">
                  <c:v>-22</c:v>
                </c:pt>
                <c:pt idx="127">
                  <c:v>-22</c:v>
                </c:pt>
                <c:pt idx="128">
                  <c:v>-22</c:v>
                </c:pt>
                <c:pt idx="129">
                  <c:v>-25</c:v>
                </c:pt>
                <c:pt idx="130">
                  <c:v>-25</c:v>
                </c:pt>
                <c:pt idx="131">
                  <c:v>-25</c:v>
                </c:pt>
                <c:pt idx="132">
                  <c:v>-30</c:v>
                </c:pt>
                <c:pt idx="133">
                  <c:v>-30</c:v>
                </c:pt>
                <c:pt idx="134">
                  <c:v>-26</c:v>
                </c:pt>
                <c:pt idx="135">
                  <c:v>-31</c:v>
                </c:pt>
                <c:pt idx="136">
                  <c:v>-31</c:v>
                </c:pt>
                <c:pt idx="137">
                  <c:v>-36</c:v>
                </c:pt>
                <c:pt idx="138">
                  <c:v>-46</c:v>
                </c:pt>
                <c:pt idx="139">
                  <c:v>-51</c:v>
                </c:pt>
                <c:pt idx="140">
                  <c:v>-56</c:v>
                </c:pt>
                <c:pt idx="141">
                  <c:v>-56</c:v>
                </c:pt>
                <c:pt idx="142">
                  <c:v>-61</c:v>
                </c:pt>
                <c:pt idx="143">
                  <c:v>-61</c:v>
                </c:pt>
                <c:pt idx="144">
                  <c:v>-66</c:v>
                </c:pt>
                <c:pt idx="145">
                  <c:v>-66</c:v>
                </c:pt>
                <c:pt idx="146">
                  <c:v>-66</c:v>
                </c:pt>
                <c:pt idx="147">
                  <c:v>-57</c:v>
                </c:pt>
                <c:pt idx="148">
                  <c:v>-69</c:v>
                </c:pt>
                <c:pt idx="149">
                  <c:v>-62</c:v>
                </c:pt>
                <c:pt idx="150">
                  <c:v>-62</c:v>
                </c:pt>
                <c:pt idx="151">
                  <c:v>-67</c:v>
                </c:pt>
                <c:pt idx="152">
                  <c:v>-67</c:v>
                </c:pt>
                <c:pt idx="153">
                  <c:v>-67</c:v>
                </c:pt>
                <c:pt idx="154">
                  <c:v>-67</c:v>
                </c:pt>
                <c:pt idx="155">
                  <c:v>-67</c:v>
                </c:pt>
                <c:pt idx="156">
                  <c:v>-77</c:v>
                </c:pt>
                <c:pt idx="157">
                  <c:v>-77</c:v>
                </c:pt>
                <c:pt idx="158">
                  <c:v>-77</c:v>
                </c:pt>
                <c:pt idx="159">
                  <c:v>-77</c:v>
                </c:pt>
                <c:pt idx="160">
                  <c:v>-83</c:v>
                </c:pt>
                <c:pt idx="161">
                  <c:v>-83</c:v>
                </c:pt>
                <c:pt idx="162">
                  <c:v>-93</c:v>
                </c:pt>
                <c:pt idx="163">
                  <c:v>-93</c:v>
                </c:pt>
                <c:pt idx="164">
                  <c:v>-93</c:v>
                </c:pt>
                <c:pt idx="165">
                  <c:v>-98</c:v>
                </c:pt>
                <c:pt idx="166">
                  <c:v>-98</c:v>
                </c:pt>
                <c:pt idx="167">
                  <c:v>-98</c:v>
                </c:pt>
                <c:pt idx="168">
                  <c:v>-98</c:v>
                </c:pt>
                <c:pt idx="169">
                  <c:v>-98</c:v>
                </c:pt>
                <c:pt idx="170">
                  <c:v>-98</c:v>
                </c:pt>
                <c:pt idx="171">
                  <c:v>-98</c:v>
                </c:pt>
                <c:pt idx="172">
                  <c:v>-99</c:v>
                </c:pt>
                <c:pt idx="173">
                  <c:v>-99</c:v>
                </c:pt>
                <c:pt idx="174">
                  <c:v>-99</c:v>
                </c:pt>
                <c:pt idx="175">
                  <c:v>-99</c:v>
                </c:pt>
                <c:pt idx="176">
                  <c:v>-99</c:v>
                </c:pt>
                <c:pt idx="177">
                  <c:v>-99</c:v>
                </c:pt>
                <c:pt idx="178">
                  <c:v>-99</c:v>
                </c:pt>
                <c:pt idx="179">
                  <c:v>-99</c:v>
                </c:pt>
                <c:pt idx="180">
                  <c:v>-99</c:v>
                </c:pt>
                <c:pt idx="181">
                  <c:v>-99</c:v>
                </c:pt>
                <c:pt idx="182">
                  <c:v>-99</c:v>
                </c:pt>
                <c:pt idx="183">
                  <c:v>-99</c:v>
                </c:pt>
                <c:pt idx="184">
                  <c:v>-99</c:v>
                </c:pt>
                <c:pt idx="185">
                  <c:v>-97</c:v>
                </c:pt>
                <c:pt idx="186">
                  <c:v>-97</c:v>
                </c:pt>
                <c:pt idx="187">
                  <c:v>-97</c:v>
                </c:pt>
                <c:pt idx="188">
                  <c:v>-97</c:v>
                </c:pt>
                <c:pt idx="189">
                  <c:v>-97</c:v>
                </c:pt>
                <c:pt idx="190">
                  <c:v>-92</c:v>
                </c:pt>
                <c:pt idx="191">
                  <c:v>-92</c:v>
                </c:pt>
                <c:pt idx="192">
                  <c:v>-92</c:v>
                </c:pt>
                <c:pt idx="193">
                  <c:v>-92</c:v>
                </c:pt>
                <c:pt idx="194">
                  <c:v>-92</c:v>
                </c:pt>
                <c:pt idx="195">
                  <c:v>-87</c:v>
                </c:pt>
                <c:pt idx="196">
                  <c:v>-87</c:v>
                </c:pt>
                <c:pt idx="197">
                  <c:v>-87</c:v>
                </c:pt>
                <c:pt idx="198">
                  <c:v>-87</c:v>
                </c:pt>
                <c:pt idx="199">
                  <c:v>-87</c:v>
                </c:pt>
                <c:pt idx="200">
                  <c:v>-87</c:v>
                </c:pt>
                <c:pt idx="201">
                  <c:v>-87</c:v>
                </c:pt>
                <c:pt idx="202">
                  <c:v>-87</c:v>
                </c:pt>
                <c:pt idx="203">
                  <c:v>-87</c:v>
                </c:pt>
                <c:pt idx="204">
                  <c:v>-85</c:v>
                </c:pt>
                <c:pt idx="205">
                  <c:v>-75</c:v>
                </c:pt>
                <c:pt idx="206">
                  <c:v>-75</c:v>
                </c:pt>
                <c:pt idx="207">
                  <c:v>-75</c:v>
                </c:pt>
                <c:pt idx="208">
                  <c:v>-75</c:v>
                </c:pt>
                <c:pt idx="209">
                  <c:v>-75</c:v>
                </c:pt>
                <c:pt idx="210">
                  <c:v>-75</c:v>
                </c:pt>
                <c:pt idx="211">
                  <c:v>-70</c:v>
                </c:pt>
                <c:pt idx="212">
                  <c:v>-70</c:v>
                </c:pt>
                <c:pt idx="213">
                  <c:v>-70</c:v>
                </c:pt>
                <c:pt idx="214">
                  <c:v>-50</c:v>
                </c:pt>
                <c:pt idx="215">
                  <c:v>-50</c:v>
                </c:pt>
                <c:pt idx="216">
                  <c:v>-50</c:v>
                </c:pt>
                <c:pt idx="217">
                  <c:v>-50</c:v>
                </c:pt>
                <c:pt idx="218">
                  <c:v>-45</c:v>
                </c:pt>
                <c:pt idx="219">
                  <c:v>-45</c:v>
                </c:pt>
                <c:pt idx="220">
                  <c:v>-35</c:v>
                </c:pt>
                <c:pt idx="221">
                  <c:v>-35</c:v>
                </c:pt>
                <c:pt idx="222">
                  <c:v>-32</c:v>
                </c:pt>
                <c:pt idx="223">
                  <c:v>-12</c:v>
                </c:pt>
                <c:pt idx="224">
                  <c:v>-12</c:v>
                </c:pt>
                <c:pt idx="225">
                  <c:v>-12</c:v>
                </c:pt>
                <c:pt idx="226">
                  <c:v>-11</c:v>
                </c:pt>
                <c:pt idx="227">
                  <c:v>-11</c:v>
                </c:pt>
                <c:pt idx="228">
                  <c:v>-11</c:v>
                </c:pt>
                <c:pt idx="229">
                  <c:v>-9</c:v>
                </c:pt>
                <c:pt idx="230">
                  <c:v>-9</c:v>
                </c:pt>
                <c:pt idx="231">
                  <c:v>-9</c:v>
                </c:pt>
                <c:pt idx="232">
                  <c:v>-9</c:v>
                </c:pt>
                <c:pt idx="233">
                  <c:v>-9</c:v>
                </c:pt>
                <c:pt idx="234">
                  <c:v>-9</c:v>
                </c:pt>
                <c:pt idx="235">
                  <c:v>-9</c:v>
                </c:pt>
                <c:pt idx="236">
                  <c:v>-9</c:v>
                </c:pt>
                <c:pt idx="237">
                  <c:v>-9</c:v>
                </c:pt>
                <c:pt idx="238">
                  <c:v>-9</c:v>
                </c:pt>
                <c:pt idx="239">
                  <c:v>-9</c:v>
                </c:pt>
                <c:pt idx="240">
                  <c:v>-24</c:v>
                </c:pt>
                <c:pt idx="241">
                  <c:v>-29</c:v>
                </c:pt>
                <c:pt idx="242">
                  <c:v>-39</c:v>
                </c:pt>
                <c:pt idx="243">
                  <c:v>-39</c:v>
                </c:pt>
                <c:pt idx="244">
                  <c:v>-39</c:v>
                </c:pt>
                <c:pt idx="245">
                  <c:v>-39</c:v>
                </c:pt>
                <c:pt idx="246">
                  <c:v>-49</c:v>
                </c:pt>
                <c:pt idx="247">
                  <c:v>-61</c:v>
                </c:pt>
                <c:pt idx="248">
                  <c:v>-61</c:v>
                </c:pt>
                <c:pt idx="249">
                  <c:v>-61</c:v>
                </c:pt>
                <c:pt idx="250">
                  <c:v>-56</c:v>
                </c:pt>
                <c:pt idx="251">
                  <c:v>-64</c:v>
                </c:pt>
                <c:pt idx="252">
                  <c:v>-64</c:v>
                </c:pt>
                <c:pt idx="253">
                  <c:v>-64</c:v>
                </c:pt>
                <c:pt idx="254">
                  <c:v>-64</c:v>
                </c:pt>
                <c:pt idx="255">
                  <c:v>-59</c:v>
                </c:pt>
                <c:pt idx="256">
                  <c:v>-61</c:v>
                </c:pt>
                <c:pt idx="257">
                  <c:v>-61</c:v>
                </c:pt>
                <c:pt idx="258">
                  <c:v>-61</c:v>
                </c:pt>
                <c:pt idx="259">
                  <c:v>-51</c:v>
                </c:pt>
                <c:pt idx="260">
                  <c:v>-55</c:v>
                </c:pt>
                <c:pt idx="261">
                  <c:v>-55</c:v>
                </c:pt>
                <c:pt idx="262">
                  <c:v>-59</c:v>
                </c:pt>
                <c:pt idx="263">
                  <c:v>-54</c:v>
                </c:pt>
                <c:pt idx="264">
                  <c:v>-54</c:v>
                </c:pt>
                <c:pt idx="265">
                  <c:v>-54</c:v>
                </c:pt>
                <c:pt idx="266">
                  <c:v>-54</c:v>
                </c:pt>
                <c:pt idx="267">
                  <c:v>-54</c:v>
                </c:pt>
                <c:pt idx="268">
                  <c:v>-54</c:v>
                </c:pt>
                <c:pt idx="269">
                  <c:v>-54</c:v>
                </c:pt>
                <c:pt idx="270">
                  <c:v>-54</c:v>
                </c:pt>
                <c:pt idx="271">
                  <c:v>-54</c:v>
                </c:pt>
                <c:pt idx="272">
                  <c:v>-50</c:v>
                </c:pt>
                <c:pt idx="273">
                  <c:v>-44</c:v>
                </c:pt>
                <c:pt idx="274">
                  <c:v>-44</c:v>
                </c:pt>
                <c:pt idx="275">
                  <c:v>-38</c:v>
                </c:pt>
                <c:pt idx="276">
                  <c:v>-38</c:v>
                </c:pt>
                <c:pt idx="277">
                  <c:v>-28</c:v>
                </c:pt>
                <c:pt idx="278">
                  <c:v>-28</c:v>
                </c:pt>
                <c:pt idx="279">
                  <c:v>-21</c:v>
                </c:pt>
                <c:pt idx="280">
                  <c:v>-20</c:v>
                </c:pt>
                <c:pt idx="281">
                  <c:v>-20</c:v>
                </c:pt>
                <c:pt idx="282">
                  <c:v>-20</c:v>
                </c:pt>
                <c:pt idx="283">
                  <c:v>-12</c:v>
                </c:pt>
                <c:pt idx="284">
                  <c:v>-10</c:v>
                </c:pt>
                <c:pt idx="285">
                  <c:v>-10</c:v>
                </c:pt>
                <c:pt idx="286">
                  <c:v>-10</c:v>
                </c:pt>
                <c:pt idx="287">
                  <c:v>-6</c:v>
                </c:pt>
                <c:pt idx="288">
                  <c:v>-6</c:v>
                </c:pt>
                <c:pt idx="289">
                  <c:v>-12</c:v>
                </c:pt>
                <c:pt idx="290">
                  <c:v>-12</c:v>
                </c:pt>
                <c:pt idx="291">
                  <c:v>-12</c:v>
                </c:pt>
                <c:pt idx="292">
                  <c:v>-17</c:v>
                </c:pt>
                <c:pt idx="293">
                  <c:v>-27</c:v>
                </c:pt>
                <c:pt idx="294">
                  <c:v>-27</c:v>
                </c:pt>
                <c:pt idx="295">
                  <c:v>-25</c:v>
                </c:pt>
                <c:pt idx="296">
                  <c:v>-25</c:v>
                </c:pt>
                <c:pt idx="297">
                  <c:v>-29</c:v>
                </c:pt>
                <c:pt idx="298">
                  <c:v>-34</c:v>
                </c:pt>
                <c:pt idx="299">
                  <c:v>-39</c:v>
                </c:pt>
                <c:pt idx="300">
                  <c:v>-39</c:v>
                </c:pt>
                <c:pt idx="301">
                  <c:v>-39</c:v>
                </c:pt>
                <c:pt idx="302">
                  <c:v>-39</c:v>
                </c:pt>
                <c:pt idx="303">
                  <c:v>-39</c:v>
                </c:pt>
                <c:pt idx="304">
                  <c:v>-39</c:v>
                </c:pt>
                <c:pt idx="305">
                  <c:v>-42</c:v>
                </c:pt>
                <c:pt idx="306">
                  <c:v>-42</c:v>
                </c:pt>
                <c:pt idx="307">
                  <c:v>-42</c:v>
                </c:pt>
                <c:pt idx="308">
                  <c:v>-42</c:v>
                </c:pt>
                <c:pt idx="309">
                  <c:v>-42</c:v>
                </c:pt>
                <c:pt idx="310">
                  <c:v>-42</c:v>
                </c:pt>
                <c:pt idx="311">
                  <c:v>-40</c:v>
                </c:pt>
                <c:pt idx="312">
                  <c:v>-40</c:v>
                </c:pt>
                <c:pt idx="313">
                  <c:v>-40</c:v>
                </c:pt>
                <c:pt idx="314">
                  <c:v>-35</c:v>
                </c:pt>
                <c:pt idx="315">
                  <c:v>-35</c:v>
                </c:pt>
                <c:pt idx="316">
                  <c:v>-35</c:v>
                </c:pt>
                <c:pt idx="317">
                  <c:v>-35</c:v>
                </c:pt>
                <c:pt idx="318">
                  <c:v>-35</c:v>
                </c:pt>
                <c:pt idx="319">
                  <c:v>-35</c:v>
                </c:pt>
                <c:pt idx="320">
                  <c:v>-30</c:v>
                </c:pt>
                <c:pt idx="321">
                  <c:v>-30</c:v>
                </c:pt>
                <c:pt idx="322">
                  <c:v>-38</c:v>
                </c:pt>
                <c:pt idx="323">
                  <c:v>-33</c:v>
                </c:pt>
                <c:pt idx="324">
                  <c:v>-33</c:v>
                </c:pt>
                <c:pt idx="325">
                  <c:v>-33</c:v>
                </c:pt>
                <c:pt idx="326">
                  <c:v>-23</c:v>
                </c:pt>
                <c:pt idx="327">
                  <c:v>-23</c:v>
                </c:pt>
                <c:pt idx="328">
                  <c:v>-23</c:v>
                </c:pt>
                <c:pt idx="329">
                  <c:v>-18</c:v>
                </c:pt>
                <c:pt idx="330">
                  <c:v>-18</c:v>
                </c:pt>
                <c:pt idx="331">
                  <c:v>-18</c:v>
                </c:pt>
                <c:pt idx="332">
                  <c:v>-18</c:v>
                </c:pt>
                <c:pt idx="333">
                  <c:v>-18</c:v>
                </c:pt>
                <c:pt idx="334">
                  <c:v>-18</c:v>
                </c:pt>
                <c:pt idx="335">
                  <c:v>-14</c:v>
                </c:pt>
                <c:pt idx="336">
                  <c:v>-24</c:v>
                </c:pt>
                <c:pt idx="337">
                  <c:v>-29</c:v>
                </c:pt>
                <c:pt idx="338">
                  <c:v>-29</c:v>
                </c:pt>
                <c:pt idx="339">
                  <c:v>-30</c:v>
                </c:pt>
                <c:pt idx="340">
                  <c:v>-30</c:v>
                </c:pt>
                <c:pt idx="341">
                  <c:v>-30</c:v>
                </c:pt>
                <c:pt idx="342">
                  <c:v>-30</c:v>
                </c:pt>
                <c:pt idx="343">
                  <c:v>-37</c:v>
                </c:pt>
                <c:pt idx="344">
                  <c:v>-33</c:v>
                </c:pt>
                <c:pt idx="345">
                  <c:v>-43</c:v>
                </c:pt>
                <c:pt idx="346">
                  <c:v>-43</c:v>
                </c:pt>
                <c:pt idx="347">
                  <c:v>-43</c:v>
                </c:pt>
                <c:pt idx="348">
                  <c:v>-43</c:v>
                </c:pt>
                <c:pt idx="349">
                  <c:v>-43</c:v>
                </c:pt>
                <c:pt idx="350">
                  <c:v>-43</c:v>
                </c:pt>
                <c:pt idx="351">
                  <c:v>-43</c:v>
                </c:pt>
                <c:pt idx="352">
                  <c:v>-43</c:v>
                </c:pt>
                <c:pt idx="353">
                  <c:v>-43</c:v>
                </c:pt>
                <c:pt idx="354">
                  <c:v>-43</c:v>
                </c:pt>
                <c:pt idx="355">
                  <c:v>-48</c:v>
                </c:pt>
                <c:pt idx="356">
                  <c:v>-48</c:v>
                </c:pt>
                <c:pt idx="357">
                  <c:v>-53</c:v>
                </c:pt>
                <c:pt idx="358">
                  <c:v>-53</c:v>
                </c:pt>
                <c:pt idx="359">
                  <c:v>-49</c:v>
                </c:pt>
                <c:pt idx="360">
                  <c:v>-49</c:v>
                </c:pt>
                <c:pt idx="361">
                  <c:v>-51</c:v>
                </c:pt>
                <c:pt idx="362">
                  <c:v>-56</c:v>
                </c:pt>
                <c:pt idx="363">
                  <c:v>-61</c:v>
                </c:pt>
                <c:pt idx="364">
                  <c:v>-61</c:v>
                </c:pt>
                <c:pt idx="365">
                  <c:v>-66</c:v>
                </c:pt>
                <c:pt idx="366">
                  <c:v>-77</c:v>
                </c:pt>
                <c:pt idx="367">
                  <c:v>-77</c:v>
                </c:pt>
                <c:pt idx="368">
                  <c:v>-77</c:v>
                </c:pt>
                <c:pt idx="369">
                  <c:v>-77</c:v>
                </c:pt>
                <c:pt idx="370">
                  <c:v>-82</c:v>
                </c:pt>
                <c:pt idx="371">
                  <c:v>-82</c:v>
                </c:pt>
                <c:pt idx="372">
                  <c:v>-83</c:v>
                </c:pt>
                <c:pt idx="373">
                  <c:v>-83</c:v>
                </c:pt>
                <c:pt idx="374">
                  <c:v>-83</c:v>
                </c:pt>
                <c:pt idx="375">
                  <c:v>-83</c:v>
                </c:pt>
                <c:pt idx="376">
                  <c:v>-83</c:v>
                </c:pt>
                <c:pt idx="377">
                  <c:v>-73</c:v>
                </c:pt>
                <c:pt idx="378">
                  <c:v>-73</c:v>
                </c:pt>
                <c:pt idx="379">
                  <c:v>-65</c:v>
                </c:pt>
                <c:pt idx="380">
                  <c:v>-60</c:v>
                </c:pt>
                <c:pt idx="381">
                  <c:v>-60</c:v>
                </c:pt>
                <c:pt idx="382">
                  <c:v>-65</c:v>
                </c:pt>
                <c:pt idx="383">
                  <c:v>-65</c:v>
                </c:pt>
                <c:pt idx="384">
                  <c:v>-65</c:v>
                </c:pt>
                <c:pt idx="385">
                  <c:v>-60</c:v>
                </c:pt>
                <c:pt idx="386">
                  <c:v>-60</c:v>
                </c:pt>
                <c:pt idx="387">
                  <c:v>-53</c:v>
                </c:pt>
                <c:pt idx="388">
                  <c:v>-53</c:v>
                </c:pt>
                <c:pt idx="389">
                  <c:v>-48</c:v>
                </c:pt>
                <c:pt idx="390">
                  <c:v>-52</c:v>
                </c:pt>
                <c:pt idx="391">
                  <c:v>-49</c:v>
                </c:pt>
                <c:pt idx="392">
                  <c:v>-49</c:v>
                </c:pt>
                <c:pt idx="393">
                  <c:v>-49</c:v>
                </c:pt>
                <c:pt idx="394">
                  <c:v>-49</c:v>
                </c:pt>
                <c:pt idx="395">
                  <c:v>-49</c:v>
                </c:pt>
                <c:pt idx="396">
                  <c:v>-49</c:v>
                </c:pt>
                <c:pt idx="397">
                  <c:v>-54</c:v>
                </c:pt>
                <c:pt idx="398">
                  <c:v>-58</c:v>
                </c:pt>
                <c:pt idx="399">
                  <c:v>-59</c:v>
                </c:pt>
                <c:pt idx="400">
                  <c:v>-59</c:v>
                </c:pt>
                <c:pt idx="401">
                  <c:v>-59</c:v>
                </c:pt>
                <c:pt idx="402">
                  <c:v>-69</c:v>
                </c:pt>
                <c:pt idx="403">
                  <c:v>-65</c:v>
                </c:pt>
                <c:pt idx="404">
                  <c:v>-61</c:v>
                </c:pt>
                <c:pt idx="405">
                  <c:v>-61</c:v>
                </c:pt>
                <c:pt idx="406">
                  <c:v>-61</c:v>
                </c:pt>
                <c:pt idx="407">
                  <c:v>-61</c:v>
                </c:pt>
                <c:pt idx="408">
                  <c:v>-61</c:v>
                </c:pt>
                <c:pt idx="409">
                  <c:v>-61</c:v>
                </c:pt>
                <c:pt idx="410">
                  <c:v>-61</c:v>
                </c:pt>
                <c:pt idx="411">
                  <c:v>-61</c:v>
                </c:pt>
                <c:pt idx="412">
                  <c:v>-60</c:v>
                </c:pt>
                <c:pt idx="413">
                  <c:v>-60</c:v>
                </c:pt>
                <c:pt idx="414">
                  <c:v>-60</c:v>
                </c:pt>
                <c:pt idx="415">
                  <c:v>-60</c:v>
                </c:pt>
                <c:pt idx="416">
                  <c:v>-59</c:v>
                </c:pt>
                <c:pt idx="417">
                  <c:v>-59</c:v>
                </c:pt>
                <c:pt idx="418">
                  <c:v>-59</c:v>
                </c:pt>
                <c:pt idx="419">
                  <c:v>-59</c:v>
                </c:pt>
                <c:pt idx="420">
                  <c:v>-59</c:v>
                </c:pt>
                <c:pt idx="421">
                  <c:v>-59</c:v>
                </c:pt>
                <c:pt idx="422">
                  <c:v>-62</c:v>
                </c:pt>
                <c:pt idx="423">
                  <c:v>-62</c:v>
                </c:pt>
                <c:pt idx="424">
                  <c:v>-62</c:v>
                </c:pt>
                <c:pt idx="425">
                  <c:v>-67</c:v>
                </c:pt>
                <c:pt idx="426">
                  <c:v>-61</c:v>
                </c:pt>
                <c:pt idx="427">
                  <c:v>-61</c:v>
                </c:pt>
                <c:pt idx="428">
                  <c:v>-64</c:v>
                </c:pt>
                <c:pt idx="429">
                  <c:v>-64</c:v>
                </c:pt>
                <c:pt idx="430">
                  <c:v>-69</c:v>
                </c:pt>
                <c:pt idx="431">
                  <c:v>-68</c:v>
                </c:pt>
                <c:pt idx="432">
                  <c:v>-68</c:v>
                </c:pt>
                <c:pt idx="433">
                  <c:v>-89</c:v>
                </c:pt>
                <c:pt idx="434">
                  <c:v>-89</c:v>
                </c:pt>
                <c:pt idx="435">
                  <c:v>-89</c:v>
                </c:pt>
                <c:pt idx="436">
                  <c:v>-86</c:v>
                </c:pt>
                <c:pt idx="437">
                  <c:v>-86</c:v>
                </c:pt>
                <c:pt idx="438">
                  <c:v>-87</c:v>
                </c:pt>
                <c:pt idx="439">
                  <c:v>-91</c:v>
                </c:pt>
                <c:pt idx="440">
                  <c:v>-91</c:v>
                </c:pt>
                <c:pt idx="441">
                  <c:v>-96</c:v>
                </c:pt>
                <c:pt idx="442">
                  <c:v>-96</c:v>
                </c:pt>
                <c:pt idx="443">
                  <c:v>-130</c:v>
                </c:pt>
                <c:pt idx="444">
                  <c:v>-130</c:v>
                </c:pt>
                <c:pt idx="445">
                  <c:v>-151</c:v>
                </c:pt>
                <c:pt idx="446">
                  <c:v>-154</c:v>
                </c:pt>
                <c:pt idx="447">
                  <c:v>-157</c:v>
                </c:pt>
                <c:pt idx="448">
                  <c:v>-144</c:v>
                </c:pt>
                <c:pt idx="449">
                  <c:v>-144</c:v>
                </c:pt>
                <c:pt idx="450">
                  <c:v>-139</c:v>
                </c:pt>
                <c:pt idx="451">
                  <c:v>-134</c:v>
                </c:pt>
                <c:pt idx="452">
                  <c:v>-134</c:v>
                </c:pt>
                <c:pt idx="453">
                  <c:v>-123</c:v>
                </c:pt>
                <c:pt idx="454">
                  <c:v>-123</c:v>
                </c:pt>
                <c:pt idx="455">
                  <c:v>-107</c:v>
                </c:pt>
                <c:pt idx="456">
                  <c:v>-120</c:v>
                </c:pt>
                <c:pt idx="457">
                  <c:v>-124</c:v>
                </c:pt>
                <c:pt idx="458">
                  <c:v>-123</c:v>
                </c:pt>
                <c:pt idx="459">
                  <c:v>-128</c:v>
                </c:pt>
                <c:pt idx="460">
                  <c:v>-130</c:v>
                </c:pt>
                <c:pt idx="461">
                  <c:v>-130</c:v>
                </c:pt>
                <c:pt idx="462">
                  <c:v>-110</c:v>
                </c:pt>
                <c:pt idx="463">
                  <c:v>-110</c:v>
                </c:pt>
                <c:pt idx="464">
                  <c:v>-90</c:v>
                </c:pt>
                <c:pt idx="465">
                  <c:v>-106</c:v>
                </c:pt>
                <c:pt idx="466">
                  <c:v>-95</c:v>
                </c:pt>
                <c:pt idx="467">
                  <c:v>-99</c:v>
                </c:pt>
                <c:pt idx="468">
                  <c:v>-89</c:v>
                </c:pt>
                <c:pt idx="469">
                  <c:v>-89</c:v>
                </c:pt>
                <c:pt idx="470">
                  <c:v>-89</c:v>
                </c:pt>
                <c:pt idx="471">
                  <c:v>-69</c:v>
                </c:pt>
                <c:pt idx="472">
                  <c:v>-91</c:v>
                </c:pt>
                <c:pt idx="473">
                  <c:v>-91</c:v>
                </c:pt>
                <c:pt idx="474">
                  <c:v>-88</c:v>
                </c:pt>
                <c:pt idx="475">
                  <c:v>-78</c:v>
                </c:pt>
                <c:pt idx="476">
                  <c:v>-58</c:v>
                </c:pt>
                <c:pt idx="477">
                  <c:v>-59</c:v>
                </c:pt>
                <c:pt idx="478">
                  <c:v>-38</c:v>
                </c:pt>
                <c:pt idx="479">
                  <c:v>-33</c:v>
                </c:pt>
                <c:pt idx="480">
                  <c:v>-31</c:v>
                </c:pt>
                <c:pt idx="481">
                  <c:v>-54</c:v>
                </c:pt>
                <c:pt idx="482">
                  <c:v>-44</c:v>
                </c:pt>
                <c:pt idx="483">
                  <c:v>-44</c:v>
                </c:pt>
                <c:pt idx="484">
                  <c:v>-70</c:v>
                </c:pt>
                <c:pt idx="485">
                  <c:v>-70</c:v>
                </c:pt>
                <c:pt idx="486">
                  <c:v>-66</c:v>
                </c:pt>
                <c:pt idx="487">
                  <c:v>-67</c:v>
                </c:pt>
                <c:pt idx="488">
                  <c:v>-67</c:v>
                </c:pt>
                <c:pt idx="489">
                  <c:v>-65</c:v>
                </c:pt>
                <c:pt idx="490">
                  <c:v>-50</c:v>
                </c:pt>
                <c:pt idx="491">
                  <c:v>-40</c:v>
                </c:pt>
                <c:pt idx="492">
                  <c:v>-56</c:v>
                </c:pt>
                <c:pt idx="493">
                  <c:v>-46</c:v>
                </c:pt>
                <c:pt idx="494">
                  <c:v>-46</c:v>
                </c:pt>
                <c:pt idx="495">
                  <c:v>-46</c:v>
                </c:pt>
                <c:pt idx="496">
                  <c:v>-46</c:v>
                </c:pt>
                <c:pt idx="497">
                  <c:v>-46</c:v>
                </c:pt>
                <c:pt idx="498">
                  <c:v>-46</c:v>
                </c:pt>
                <c:pt idx="499">
                  <c:v>-40</c:v>
                </c:pt>
                <c:pt idx="500">
                  <c:v>-37</c:v>
                </c:pt>
                <c:pt idx="501">
                  <c:v>-32</c:v>
                </c:pt>
                <c:pt idx="502">
                  <c:v>-32</c:v>
                </c:pt>
                <c:pt idx="503">
                  <c:v>-27</c:v>
                </c:pt>
                <c:pt idx="504">
                  <c:v>-24</c:v>
                </c:pt>
                <c:pt idx="505">
                  <c:v>-19</c:v>
                </c:pt>
                <c:pt idx="506">
                  <c:v>-19</c:v>
                </c:pt>
                <c:pt idx="507">
                  <c:v>-17</c:v>
                </c:pt>
                <c:pt idx="508">
                  <c:v>-14</c:v>
                </c:pt>
                <c:pt idx="509">
                  <c:v>-14</c:v>
                </c:pt>
                <c:pt idx="510">
                  <c:v>-15</c:v>
                </c:pt>
                <c:pt idx="511">
                  <c:v>-15</c:v>
                </c:pt>
                <c:pt idx="512">
                  <c:v>-20</c:v>
                </c:pt>
                <c:pt idx="513">
                  <c:v>-29</c:v>
                </c:pt>
                <c:pt idx="514">
                  <c:v>-25</c:v>
                </c:pt>
                <c:pt idx="515">
                  <c:v>-25</c:v>
                </c:pt>
                <c:pt idx="516">
                  <c:v>-12</c:v>
                </c:pt>
                <c:pt idx="517">
                  <c:v>-9</c:v>
                </c:pt>
                <c:pt idx="518">
                  <c:v>-9</c:v>
                </c:pt>
                <c:pt idx="519">
                  <c:v>-10</c:v>
                </c:pt>
                <c:pt idx="520">
                  <c:v>5</c:v>
                </c:pt>
                <c:pt idx="521">
                  <c:v>6</c:v>
                </c:pt>
                <c:pt idx="522">
                  <c:v>6</c:v>
                </c:pt>
                <c:pt idx="523">
                  <c:v>6</c:v>
                </c:pt>
                <c:pt idx="524">
                  <c:v>15</c:v>
                </c:pt>
                <c:pt idx="525">
                  <c:v>14</c:v>
                </c:pt>
                <c:pt idx="526">
                  <c:v>4</c:v>
                </c:pt>
                <c:pt idx="527">
                  <c:v>-9</c:v>
                </c:pt>
                <c:pt idx="528">
                  <c:v>28</c:v>
                </c:pt>
                <c:pt idx="529">
                  <c:v>21</c:v>
                </c:pt>
                <c:pt idx="530">
                  <c:v>11</c:v>
                </c:pt>
                <c:pt idx="531">
                  <c:v>-4</c:v>
                </c:pt>
                <c:pt idx="532">
                  <c:v>-4</c:v>
                </c:pt>
                <c:pt idx="533">
                  <c:v>-17</c:v>
                </c:pt>
                <c:pt idx="534">
                  <c:v>-15</c:v>
                </c:pt>
                <c:pt idx="535">
                  <c:v>-15</c:v>
                </c:pt>
                <c:pt idx="536">
                  <c:v>-15</c:v>
                </c:pt>
                <c:pt idx="537">
                  <c:v>-9</c:v>
                </c:pt>
                <c:pt idx="538">
                  <c:v>-9</c:v>
                </c:pt>
                <c:pt idx="539">
                  <c:v>-9</c:v>
                </c:pt>
                <c:pt idx="540">
                  <c:v>-9</c:v>
                </c:pt>
                <c:pt idx="541">
                  <c:v>-13</c:v>
                </c:pt>
                <c:pt idx="542">
                  <c:v>-10</c:v>
                </c:pt>
                <c:pt idx="543">
                  <c:v>-16</c:v>
                </c:pt>
                <c:pt idx="544">
                  <c:v>-14</c:v>
                </c:pt>
                <c:pt idx="545">
                  <c:v>-10</c:v>
                </c:pt>
                <c:pt idx="546">
                  <c:v>-20</c:v>
                </c:pt>
                <c:pt idx="547">
                  <c:v>-40</c:v>
                </c:pt>
                <c:pt idx="548">
                  <c:v>-53</c:v>
                </c:pt>
                <c:pt idx="549">
                  <c:v>-57</c:v>
                </c:pt>
                <c:pt idx="550">
                  <c:v>-44</c:v>
                </c:pt>
                <c:pt idx="551">
                  <c:v>-62</c:v>
                </c:pt>
                <c:pt idx="552">
                  <c:v>-64</c:v>
                </c:pt>
                <c:pt idx="553">
                  <c:v>-64</c:v>
                </c:pt>
                <c:pt idx="554">
                  <c:v>-59</c:v>
                </c:pt>
                <c:pt idx="555">
                  <c:v>-59</c:v>
                </c:pt>
                <c:pt idx="556">
                  <c:v>-59</c:v>
                </c:pt>
                <c:pt idx="557">
                  <c:v>-48</c:v>
                </c:pt>
                <c:pt idx="558">
                  <c:v>-39</c:v>
                </c:pt>
                <c:pt idx="559">
                  <c:v>-39</c:v>
                </c:pt>
                <c:pt idx="560">
                  <c:v>-39</c:v>
                </c:pt>
                <c:pt idx="561">
                  <c:v>-26</c:v>
                </c:pt>
                <c:pt idx="562">
                  <c:v>-29</c:v>
                </c:pt>
                <c:pt idx="563">
                  <c:v>-30</c:v>
                </c:pt>
                <c:pt idx="564">
                  <c:v>-29</c:v>
                </c:pt>
                <c:pt idx="565">
                  <c:v>-40</c:v>
                </c:pt>
                <c:pt idx="566">
                  <c:v>-40</c:v>
                </c:pt>
                <c:pt idx="567">
                  <c:v>-62</c:v>
                </c:pt>
                <c:pt idx="568">
                  <c:v>-60</c:v>
                </c:pt>
                <c:pt idx="569">
                  <c:v>-60</c:v>
                </c:pt>
                <c:pt idx="570">
                  <c:v>-55</c:v>
                </c:pt>
                <c:pt idx="571">
                  <c:v>-54</c:v>
                </c:pt>
                <c:pt idx="572">
                  <c:v>-51</c:v>
                </c:pt>
                <c:pt idx="573">
                  <c:v>-53</c:v>
                </c:pt>
                <c:pt idx="574">
                  <c:v>-53</c:v>
                </c:pt>
                <c:pt idx="575">
                  <c:v>-53</c:v>
                </c:pt>
                <c:pt idx="576">
                  <c:v>-53</c:v>
                </c:pt>
                <c:pt idx="577">
                  <c:v>-53</c:v>
                </c:pt>
                <c:pt idx="578">
                  <c:v>-53</c:v>
                </c:pt>
                <c:pt idx="579">
                  <c:v>-52</c:v>
                </c:pt>
                <c:pt idx="580">
                  <c:v>-50</c:v>
                </c:pt>
                <c:pt idx="581">
                  <c:v>-30</c:v>
                </c:pt>
                <c:pt idx="582">
                  <c:v>-29</c:v>
                </c:pt>
                <c:pt idx="583">
                  <c:v>-31</c:v>
                </c:pt>
                <c:pt idx="584">
                  <c:v>-31</c:v>
                </c:pt>
                <c:pt idx="585">
                  <c:v>-29</c:v>
                </c:pt>
                <c:pt idx="586">
                  <c:v>-26</c:v>
                </c:pt>
                <c:pt idx="587">
                  <c:v>-26</c:v>
                </c:pt>
                <c:pt idx="588">
                  <c:v>-26</c:v>
                </c:pt>
                <c:pt idx="589">
                  <c:v>-22</c:v>
                </c:pt>
                <c:pt idx="590">
                  <c:v>-12</c:v>
                </c:pt>
                <c:pt idx="591">
                  <c:v>-12</c:v>
                </c:pt>
                <c:pt idx="592">
                  <c:v>-12</c:v>
                </c:pt>
                <c:pt idx="593">
                  <c:v>-7</c:v>
                </c:pt>
                <c:pt idx="594">
                  <c:v>-5</c:v>
                </c:pt>
                <c:pt idx="595">
                  <c:v>-5</c:v>
                </c:pt>
                <c:pt idx="596">
                  <c:v>-5</c:v>
                </c:pt>
                <c:pt idx="597">
                  <c:v>-4</c:v>
                </c:pt>
                <c:pt idx="598">
                  <c:v>-2</c:v>
                </c:pt>
                <c:pt idx="599">
                  <c:v>-2</c:v>
                </c:pt>
                <c:pt idx="600">
                  <c:v>-2</c:v>
                </c:pt>
                <c:pt idx="601">
                  <c:v>7</c:v>
                </c:pt>
                <c:pt idx="602">
                  <c:v>-13</c:v>
                </c:pt>
                <c:pt idx="603">
                  <c:v>-6</c:v>
                </c:pt>
                <c:pt idx="604">
                  <c:v>-16</c:v>
                </c:pt>
                <c:pt idx="605">
                  <c:v>-16</c:v>
                </c:pt>
                <c:pt idx="606">
                  <c:v>-16</c:v>
                </c:pt>
                <c:pt idx="607">
                  <c:v>-6</c:v>
                </c:pt>
                <c:pt idx="608">
                  <c:v>-6</c:v>
                </c:pt>
                <c:pt idx="609">
                  <c:v>-5</c:v>
                </c:pt>
                <c:pt idx="610">
                  <c:v>4</c:v>
                </c:pt>
                <c:pt idx="611">
                  <c:v>4</c:v>
                </c:pt>
                <c:pt idx="612">
                  <c:v>-21</c:v>
                </c:pt>
                <c:pt idx="613">
                  <c:v>-21</c:v>
                </c:pt>
                <c:pt idx="614">
                  <c:v>-35</c:v>
                </c:pt>
                <c:pt idx="615">
                  <c:v>-35</c:v>
                </c:pt>
                <c:pt idx="616">
                  <c:v>-35</c:v>
                </c:pt>
                <c:pt idx="617">
                  <c:v>-35</c:v>
                </c:pt>
                <c:pt idx="618">
                  <c:v>-55</c:v>
                </c:pt>
                <c:pt idx="619">
                  <c:v>-70</c:v>
                </c:pt>
                <c:pt idx="620">
                  <c:v>-78</c:v>
                </c:pt>
                <c:pt idx="621">
                  <c:v>-43</c:v>
                </c:pt>
                <c:pt idx="622">
                  <c:v>-28</c:v>
                </c:pt>
                <c:pt idx="623">
                  <c:v>-69</c:v>
                </c:pt>
                <c:pt idx="624">
                  <c:v>-61</c:v>
                </c:pt>
                <c:pt idx="625">
                  <c:v>-76</c:v>
                </c:pt>
                <c:pt idx="626">
                  <c:v>-93</c:v>
                </c:pt>
                <c:pt idx="627">
                  <c:v>-44</c:v>
                </c:pt>
                <c:pt idx="628">
                  <c:v>-60</c:v>
                </c:pt>
                <c:pt idx="629">
                  <c:v>-60</c:v>
                </c:pt>
                <c:pt idx="630">
                  <c:v>-60</c:v>
                </c:pt>
                <c:pt idx="631">
                  <c:v>-20</c:v>
                </c:pt>
                <c:pt idx="632">
                  <c:v>-20</c:v>
                </c:pt>
                <c:pt idx="633">
                  <c:v>-20</c:v>
                </c:pt>
                <c:pt idx="634">
                  <c:v>-21</c:v>
                </c:pt>
                <c:pt idx="635">
                  <c:v>-25</c:v>
                </c:pt>
                <c:pt idx="636">
                  <c:v>-25</c:v>
                </c:pt>
                <c:pt idx="637">
                  <c:v>-25</c:v>
                </c:pt>
                <c:pt idx="638">
                  <c:v>-30</c:v>
                </c:pt>
                <c:pt idx="639">
                  <c:v>-30</c:v>
                </c:pt>
                <c:pt idx="640">
                  <c:v>-30</c:v>
                </c:pt>
                <c:pt idx="641">
                  <c:v>-7</c:v>
                </c:pt>
                <c:pt idx="642">
                  <c:v>-7</c:v>
                </c:pt>
                <c:pt idx="643">
                  <c:v>41</c:v>
                </c:pt>
                <c:pt idx="644">
                  <c:v>41</c:v>
                </c:pt>
                <c:pt idx="645">
                  <c:v>41</c:v>
                </c:pt>
                <c:pt idx="646">
                  <c:v>41</c:v>
                </c:pt>
                <c:pt idx="647">
                  <c:v>35</c:v>
                </c:pt>
                <c:pt idx="648">
                  <c:v>29</c:v>
                </c:pt>
                <c:pt idx="649">
                  <c:v>36</c:v>
                </c:pt>
                <c:pt idx="650">
                  <c:v>42</c:v>
                </c:pt>
                <c:pt idx="651">
                  <c:v>57</c:v>
                </c:pt>
                <c:pt idx="652">
                  <c:v>57</c:v>
                </c:pt>
                <c:pt idx="653">
                  <c:v>57</c:v>
                </c:pt>
                <c:pt idx="654">
                  <c:v>57</c:v>
                </c:pt>
                <c:pt idx="655">
                  <c:v>58</c:v>
                </c:pt>
                <c:pt idx="656">
                  <c:v>58</c:v>
                </c:pt>
                <c:pt idx="657">
                  <c:v>87</c:v>
                </c:pt>
                <c:pt idx="658">
                  <c:v>92</c:v>
                </c:pt>
                <c:pt idx="659">
                  <c:v>91</c:v>
                </c:pt>
                <c:pt idx="660">
                  <c:v>96</c:v>
                </c:pt>
                <c:pt idx="661">
                  <c:v>96</c:v>
                </c:pt>
                <c:pt idx="662">
                  <c:v>96</c:v>
                </c:pt>
                <c:pt idx="663">
                  <c:v>94</c:v>
                </c:pt>
                <c:pt idx="664">
                  <c:v>94</c:v>
                </c:pt>
                <c:pt idx="665">
                  <c:v>102</c:v>
                </c:pt>
                <c:pt idx="666">
                  <c:v>102</c:v>
                </c:pt>
                <c:pt idx="667">
                  <c:v>84</c:v>
                </c:pt>
                <c:pt idx="668">
                  <c:v>84</c:v>
                </c:pt>
                <c:pt idx="669">
                  <c:v>84</c:v>
                </c:pt>
                <c:pt idx="670">
                  <c:v>84</c:v>
                </c:pt>
                <c:pt idx="671">
                  <c:v>84</c:v>
                </c:pt>
                <c:pt idx="672">
                  <c:v>81</c:v>
                </c:pt>
                <c:pt idx="673">
                  <c:v>81</c:v>
                </c:pt>
                <c:pt idx="674">
                  <c:v>84</c:v>
                </c:pt>
                <c:pt idx="675">
                  <c:v>86</c:v>
                </c:pt>
                <c:pt idx="676">
                  <c:v>86</c:v>
                </c:pt>
                <c:pt idx="677">
                  <c:v>86</c:v>
                </c:pt>
                <c:pt idx="678">
                  <c:v>81</c:v>
                </c:pt>
                <c:pt idx="679">
                  <c:v>81</c:v>
                </c:pt>
                <c:pt idx="680">
                  <c:v>72</c:v>
                </c:pt>
                <c:pt idx="681">
                  <c:v>72</c:v>
                </c:pt>
                <c:pt idx="682">
                  <c:v>72</c:v>
                </c:pt>
                <c:pt idx="683">
                  <c:v>67</c:v>
                </c:pt>
                <c:pt idx="684">
                  <c:v>67</c:v>
                </c:pt>
                <c:pt idx="685">
                  <c:v>67</c:v>
                </c:pt>
                <c:pt idx="686">
                  <c:v>62</c:v>
                </c:pt>
                <c:pt idx="687">
                  <c:v>72</c:v>
                </c:pt>
                <c:pt idx="688">
                  <c:v>71</c:v>
                </c:pt>
                <c:pt idx="689">
                  <c:v>71</c:v>
                </c:pt>
                <c:pt idx="690">
                  <c:v>71</c:v>
                </c:pt>
                <c:pt idx="691">
                  <c:v>71</c:v>
                </c:pt>
                <c:pt idx="692">
                  <c:v>71</c:v>
                </c:pt>
                <c:pt idx="693">
                  <c:v>71</c:v>
                </c:pt>
                <c:pt idx="694">
                  <c:v>71</c:v>
                </c:pt>
                <c:pt idx="695">
                  <c:v>71</c:v>
                </c:pt>
                <c:pt idx="696">
                  <c:v>71</c:v>
                </c:pt>
                <c:pt idx="697">
                  <c:v>74</c:v>
                </c:pt>
                <c:pt idx="698">
                  <c:v>54</c:v>
                </c:pt>
                <c:pt idx="699">
                  <c:v>41</c:v>
                </c:pt>
                <c:pt idx="700">
                  <c:v>44</c:v>
                </c:pt>
                <c:pt idx="701">
                  <c:v>44</c:v>
                </c:pt>
                <c:pt idx="702">
                  <c:v>33</c:v>
                </c:pt>
                <c:pt idx="703">
                  <c:v>32</c:v>
                </c:pt>
                <c:pt idx="704">
                  <c:v>29</c:v>
                </c:pt>
                <c:pt idx="705">
                  <c:v>5</c:v>
                </c:pt>
                <c:pt idx="706">
                  <c:v>-1</c:v>
                </c:pt>
                <c:pt idx="707">
                  <c:v>-17</c:v>
                </c:pt>
                <c:pt idx="708">
                  <c:v>-2</c:v>
                </c:pt>
                <c:pt idx="709">
                  <c:v>-2</c:v>
                </c:pt>
                <c:pt idx="710">
                  <c:v>4</c:v>
                </c:pt>
                <c:pt idx="711">
                  <c:v>19</c:v>
                </c:pt>
                <c:pt idx="712">
                  <c:v>19</c:v>
                </c:pt>
                <c:pt idx="713">
                  <c:v>19</c:v>
                </c:pt>
                <c:pt idx="714">
                  <c:v>19</c:v>
                </c:pt>
                <c:pt idx="715">
                  <c:v>19</c:v>
                </c:pt>
                <c:pt idx="716">
                  <c:v>19</c:v>
                </c:pt>
                <c:pt idx="717">
                  <c:v>24</c:v>
                </c:pt>
                <c:pt idx="718">
                  <c:v>34</c:v>
                </c:pt>
                <c:pt idx="719">
                  <c:v>34</c:v>
                </c:pt>
                <c:pt idx="720">
                  <c:v>-2</c:v>
                </c:pt>
                <c:pt idx="721">
                  <c:v>-2</c:v>
                </c:pt>
                <c:pt idx="722">
                  <c:v>13</c:v>
                </c:pt>
                <c:pt idx="723">
                  <c:v>13</c:v>
                </c:pt>
                <c:pt idx="724">
                  <c:v>13</c:v>
                </c:pt>
                <c:pt idx="725">
                  <c:v>13</c:v>
                </c:pt>
                <c:pt idx="726">
                  <c:v>13</c:v>
                </c:pt>
                <c:pt idx="727">
                  <c:v>13</c:v>
                </c:pt>
                <c:pt idx="728">
                  <c:v>13</c:v>
                </c:pt>
                <c:pt idx="729">
                  <c:v>13</c:v>
                </c:pt>
                <c:pt idx="730">
                  <c:v>13</c:v>
                </c:pt>
                <c:pt idx="731">
                  <c:v>13</c:v>
                </c:pt>
                <c:pt idx="732">
                  <c:v>13</c:v>
                </c:pt>
                <c:pt idx="733">
                  <c:v>13</c:v>
                </c:pt>
                <c:pt idx="734">
                  <c:v>21</c:v>
                </c:pt>
                <c:pt idx="735">
                  <c:v>21</c:v>
                </c:pt>
                <c:pt idx="736">
                  <c:v>1</c:v>
                </c:pt>
                <c:pt idx="737">
                  <c:v>1</c:v>
                </c:pt>
                <c:pt idx="738">
                  <c:v>7</c:v>
                </c:pt>
                <c:pt idx="739">
                  <c:v>-3</c:v>
                </c:pt>
                <c:pt idx="740">
                  <c:v>-3</c:v>
                </c:pt>
                <c:pt idx="741">
                  <c:v>-3</c:v>
                </c:pt>
                <c:pt idx="742">
                  <c:v>-3</c:v>
                </c:pt>
                <c:pt idx="743">
                  <c:v>-13</c:v>
                </c:pt>
                <c:pt idx="744">
                  <c:v>-13</c:v>
                </c:pt>
                <c:pt idx="745">
                  <c:v>-13</c:v>
                </c:pt>
                <c:pt idx="746">
                  <c:v>-13</c:v>
                </c:pt>
                <c:pt idx="747">
                  <c:v>-13</c:v>
                </c:pt>
                <c:pt idx="748">
                  <c:v>-6</c:v>
                </c:pt>
                <c:pt idx="749">
                  <c:v>-6</c:v>
                </c:pt>
                <c:pt idx="750">
                  <c:v>-6</c:v>
                </c:pt>
                <c:pt idx="751">
                  <c:v>7</c:v>
                </c:pt>
                <c:pt idx="752">
                  <c:v>7</c:v>
                </c:pt>
                <c:pt idx="753">
                  <c:v>-8</c:v>
                </c:pt>
                <c:pt idx="754">
                  <c:v>2</c:v>
                </c:pt>
                <c:pt idx="755">
                  <c:v>2</c:v>
                </c:pt>
                <c:pt idx="756">
                  <c:v>7</c:v>
                </c:pt>
                <c:pt idx="757">
                  <c:v>7</c:v>
                </c:pt>
                <c:pt idx="758">
                  <c:v>-3</c:v>
                </c:pt>
                <c:pt idx="759">
                  <c:v>8</c:v>
                </c:pt>
                <c:pt idx="760">
                  <c:v>8</c:v>
                </c:pt>
                <c:pt idx="761">
                  <c:v>-2</c:v>
                </c:pt>
                <c:pt idx="762">
                  <c:v>-2</c:v>
                </c:pt>
                <c:pt idx="763">
                  <c:v>-27</c:v>
                </c:pt>
                <c:pt idx="764">
                  <c:v>-27</c:v>
                </c:pt>
                <c:pt idx="765">
                  <c:v>-25</c:v>
                </c:pt>
                <c:pt idx="766">
                  <c:v>-30</c:v>
                </c:pt>
                <c:pt idx="767">
                  <c:v>-27</c:v>
                </c:pt>
                <c:pt idx="768">
                  <c:v>-27</c:v>
                </c:pt>
                <c:pt idx="769">
                  <c:v>-27</c:v>
                </c:pt>
                <c:pt idx="770">
                  <c:v>-27</c:v>
                </c:pt>
                <c:pt idx="771">
                  <c:v>-27</c:v>
                </c:pt>
                <c:pt idx="772">
                  <c:v>-6</c:v>
                </c:pt>
                <c:pt idx="773">
                  <c:v>-6</c:v>
                </c:pt>
                <c:pt idx="774">
                  <c:v>4</c:v>
                </c:pt>
                <c:pt idx="775">
                  <c:v>4</c:v>
                </c:pt>
                <c:pt idx="776">
                  <c:v>4</c:v>
                </c:pt>
                <c:pt idx="777">
                  <c:v>4</c:v>
                </c:pt>
                <c:pt idx="778">
                  <c:v>4</c:v>
                </c:pt>
                <c:pt idx="779">
                  <c:v>4</c:v>
                </c:pt>
                <c:pt idx="780">
                  <c:v>4</c:v>
                </c:pt>
                <c:pt idx="781">
                  <c:v>4</c:v>
                </c:pt>
                <c:pt idx="782">
                  <c:v>4</c:v>
                </c:pt>
                <c:pt idx="783">
                  <c:v>4</c:v>
                </c:pt>
                <c:pt idx="784">
                  <c:v>4</c:v>
                </c:pt>
                <c:pt idx="785">
                  <c:v>4</c:v>
                </c:pt>
                <c:pt idx="786">
                  <c:v>4</c:v>
                </c:pt>
                <c:pt idx="787">
                  <c:v>4</c:v>
                </c:pt>
                <c:pt idx="788">
                  <c:v>4</c:v>
                </c:pt>
                <c:pt idx="789">
                  <c:v>4</c:v>
                </c:pt>
                <c:pt idx="790">
                  <c:v>6</c:v>
                </c:pt>
                <c:pt idx="791">
                  <c:v>6</c:v>
                </c:pt>
                <c:pt idx="792">
                  <c:v>6</c:v>
                </c:pt>
                <c:pt idx="793">
                  <c:v>41</c:v>
                </c:pt>
                <c:pt idx="794">
                  <c:v>24</c:v>
                </c:pt>
                <c:pt idx="795">
                  <c:v>24</c:v>
                </c:pt>
                <c:pt idx="796">
                  <c:v>22</c:v>
                </c:pt>
                <c:pt idx="797">
                  <c:v>22</c:v>
                </c:pt>
                <c:pt idx="798">
                  <c:v>22</c:v>
                </c:pt>
                <c:pt idx="799">
                  <c:v>17</c:v>
                </c:pt>
                <c:pt idx="800">
                  <c:v>16</c:v>
                </c:pt>
                <c:pt idx="801">
                  <c:v>-9</c:v>
                </c:pt>
                <c:pt idx="802">
                  <c:v>-9</c:v>
                </c:pt>
                <c:pt idx="803">
                  <c:v>-6</c:v>
                </c:pt>
                <c:pt idx="804">
                  <c:v>-6</c:v>
                </c:pt>
                <c:pt idx="805">
                  <c:v>-16</c:v>
                </c:pt>
                <c:pt idx="806">
                  <c:v>-37</c:v>
                </c:pt>
                <c:pt idx="807">
                  <c:v>-37</c:v>
                </c:pt>
                <c:pt idx="808">
                  <c:v>-37</c:v>
                </c:pt>
                <c:pt idx="809">
                  <c:v>-7</c:v>
                </c:pt>
                <c:pt idx="810">
                  <c:v>-38</c:v>
                </c:pt>
                <c:pt idx="811">
                  <c:v>-38</c:v>
                </c:pt>
                <c:pt idx="812">
                  <c:v>-37</c:v>
                </c:pt>
                <c:pt idx="813">
                  <c:v>-37</c:v>
                </c:pt>
                <c:pt idx="814">
                  <c:v>17</c:v>
                </c:pt>
                <c:pt idx="815">
                  <c:v>17</c:v>
                </c:pt>
                <c:pt idx="816">
                  <c:v>17</c:v>
                </c:pt>
                <c:pt idx="817">
                  <c:v>-8</c:v>
                </c:pt>
                <c:pt idx="818">
                  <c:v>27</c:v>
                </c:pt>
                <c:pt idx="819">
                  <c:v>19</c:v>
                </c:pt>
                <c:pt idx="820">
                  <c:v>19</c:v>
                </c:pt>
                <c:pt idx="821">
                  <c:v>34</c:v>
                </c:pt>
                <c:pt idx="822">
                  <c:v>21</c:v>
                </c:pt>
                <c:pt idx="823">
                  <c:v>21</c:v>
                </c:pt>
                <c:pt idx="824">
                  <c:v>26</c:v>
                </c:pt>
                <c:pt idx="825">
                  <c:v>47</c:v>
                </c:pt>
                <c:pt idx="826">
                  <c:v>47</c:v>
                </c:pt>
                <c:pt idx="827">
                  <c:v>62</c:v>
                </c:pt>
                <c:pt idx="828">
                  <c:v>58</c:v>
                </c:pt>
                <c:pt idx="829">
                  <c:v>73</c:v>
                </c:pt>
                <c:pt idx="830">
                  <c:v>33</c:v>
                </c:pt>
                <c:pt idx="831">
                  <c:v>53</c:v>
                </c:pt>
                <c:pt idx="832">
                  <c:v>68</c:v>
                </c:pt>
                <c:pt idx="833">
                  <c:v>68</c:v>
                </c:pt>
                <c:pt idx="834">
                  <c:v>68</c:v>
                </c:pt>
                <c:pt idx="835">
                  <c:v>68</c:v>
                </c:pt>
                <c:pt idx="836">
                  <c:v>59</c:v>
                </c:pt>
                <c:pt idx="837">
                  <c:v>59</c:v>
                </c:pt>
                <c:pt idx="838">
                  <c:v>104</c:v>
                </c:pt>
                <c:pt idx="839">
                  <c:v>113</c:v>
                </c:pt>
                <c:pt idx="840">
                  <c:v>113</c:v>
                </c:pt>
                <c:pt idx="841">
                  <c:v>113</c:v>
                </c:pt>
                <c:pt idx="842">
                  <c:v>99</c:v>
                </c:pt>
                <c:pt idx="843">
                  <c:v>99</c:v>
                </c:pt>
                <c:pt idx="844">
                  <c:v>99</c:v>
                </c:pt>
                <c:pt idx="845">
                  <c:v>104</c:v>
                </c:pt>
                <c:pt idx="846">
                  <c:v>104</c:v>
                </c:pt>
                <c:pt idx="847">
                  <c:v>111</c:v>
                </c:pt>
                <c:pt idx="848">
                  <c:v>111</c:v>
                </c:pt>
                <c:pt idx="849">
                  <c:v>121</c:v>
                </c:pt>
                <c:pt idx="850">
                  <c:v>121</c:v>
                </c:pt>
                <c:pt idx="851">
                  <c:v>148</c:v>
                </c:pt>
                <c:pt idx="852">
                  <c:v>148</c:v>
                </c:pt>
                <c:pt idx="853">
                  <c:v>148</c:v>
                </c:pt>
                <c:pt idx="854">
                  <c:v>153</c:v>
                </c:pt>
                <c:pt idx="855">
                  <c:v>156</c:v>
                </c:pt>
                <c:pt idx="856">
                  <c:v>156</c:v>
                </c:pt>
                <c:pt idx="857">
                  <c:v>151</c:v>
                </c:pt>
                <c:pt idx="858">
                  <c:v>159</c:v>
                </c:pt>
                <c:pt idx="859">
                  <c:v>159</c:v>
                </c:pt>
                <c:pt idx="860">
                  <c:v>162</c:v>
                </c:pt>
                <c:pt idx="861">
                  <c:v>162</c:v>
                </c:pt>
                <c:pt idx="862">
                  <c:v>162</c:v>
                </c:pt>
                <c:pt idx="863">
                  <c:v>162</c:v>
                </c:pt>
                <c:pt idx="864">
                  <c:v>157</c:v>
                </c:pt>
                <c:pt idx="865">
                  <c:v>157</c:v>
                </c:pt>
                <c:pt idx="866">
                  <c:v>158</c:v>
                </c:pt>
                <c:pt idx="867">
                  <c:v>158</c:v>
                </c:pt>
                <c:pt idx="868">
                  <c:v>158</c:v>
                </c:pt>
                <c:pt idx="869">
                  <c:v>158</c:v>
                </c:pt>
                <c:pt idx="870">
                  <c:v>143</c:v>
                </c:pt>
                <c:pt idx="871">
                  <c:v>143</c:v>
                </c:pt>
                <c:pt idx="872">
                  <c:v>132</c:v>
                </c:pt>
                <c:pt idx="873">
                  <c:v>132</c:v>
                </c:pt>
                <c:pt idx="874">
                  <c:v>132</c:v>
                </c:pt>
                <c:pt idx="875">
                  <c:v>132</c:v>
                </c:pt>
                <c:pt idx="876">
                  <c:v>132</c:v>
                </c:pt>
                <c:pt idx="877">
                  <c:v>132</c:v>
                </c:pt>
                <c:pt idx="878">
                  <c:v>147</c:v>
                </c:pt>
                <c:pt idx="879">
                  <c:v>147</c:v>
                </c:pt>
                <c:pt idx="880">
                  <c:v>169</c:v>
                </c:pt>
                <c:pt idx="881">
                  <c:v>169</c:v>
                </c:pt>
                <c:pt idx="882">
                  <c:v>158</c:v>
                </c:pt>
                <c:pt idx="883">
                  <c:v>158</c:v>
                </c:pt>
                <c:pt idx="884">
                  <c:v>158</c:v>
                </c:pt>
                <c:pt idx="885">
                  <c:v>158</c:v>
                </c:pt>
                <c:pt idx="886">
                  <c:v>158</c:v>
                </c:pt>
                <c:pt idx="887">
                  <c:v>201</c:v>
                </c:pt>
                <c:pt idx="888">
                  <c:v>201</c:v>
                </c:pt>
                <c:pt idx="889">
                  <c:v>201</c:v>
                </c:pt>
                <c:pt idx="890">
                  <c:v>202</c:v>
                </c:pt>
                <c:pt idx="891">
                  <c:v>202</c:v>
                </c:pt>
                <c:pt idx="892">
                  <c:v>122</c:v>
                </c:pt>
                <c:pt idx="893">
                  <c:v>122</c:v>
                </c:pt>
                <c:pt idx="894">
                  <c:v>130</c:v>
                </c:pt>
                <c:pt idx="895">
                  <c:v>130</c:v>
                </c:pt>
                <c:pt idx="896">
                  <c:v>130</c:v>
                </c:pt>
                <c:pt idx="897">
                  <c:v>135</c:v>
                </c:pt>
                <c:pt idx="898">
                  <c:v>135</c:v>
                </c:pt>
                <c:pt idx="899">
                  <c:v>138</c:v>
                </c:pt>
                <c:pt idx="900">
                  <c:v>138</c:v>
                </c:pt>
                <c:pt idx="901">
                  <c:v>138</c:v>
                </c:pt>
                <c:pt idx="902">
                  <c:v>138</c:v>
                </c:pt>
                <c:pt idx="903">
                  <c:v>138</c:v>
                </c:pt>
                <c:pt idx="904">
                  <c:v>138</c:v>
                </c:pt>
                <c:pt idx="905">
                  <c:v>137</c:v>
                </c:pt>
                <c:pt idx="906">
                  <c:v>130</c:v>
                </c:pt>
                <c:pt idx="907">
                  <c:v>120</c:v>
                </c:pt>
                <c:pt idx="908">
                  <c:v>107</c:v>
                </c:pt>
                <c:pt idx="909">
                  <c:v>107</c:v>
                </c:pt>
                <c:pt idx="910">
                  <c:v>86</c:v>
                </c:pt>
                <c:pt idx="911">
                  <c:v>93</c:v>
                </c:pt>
                <c:pt idx="912">
                  <c:v>93</c:v>
                </c:pt>
                <c:pt idx="913">
                  <c:v>93</c:v>
                </c:pt>
                <c:pt idx="914">
                  <c:v>93</c:v>
                </c:pt>
                <c:pt idx="915">
                  <c:v>93</c:v>
                </c:pt>
                <c:pt idx="916">
                  <c:v>93</c:v>
                </c:pt>
                <c:pt idx="917">
                  <c:v>93</c:v>
                </c:pt>
                <c:pt idx="918">
                  <c:v>108</c:v>
                </c:pt>
                <c:pt idx="919">
                  <c:v>108</c:v>
                </c:pt>
                <c:pt idx="920">
                  <c:v>53</c:v>
                </c:pt>
                <c:pt idx="921">
                  <c:v>61</c:v>
                </c:pt>
                <c:pt idx="922">
                  <c:v>51</c:v>
                </c:pt>
                <c:pt idx="923">
                  <c:v>51</c:v>
                </c:pt>
                <c:pt idx="924">
                  <c:v>51</c:v>
                </c:pt>
                <c:pt idx="925">
                  <c:v>48</c:v>
                </c:pt>
                <c:pt idx="926">
                  <c:v>48</c:v>
                </c:pt>
                <c:pt idx="927">
                  <c:v>8</c:v>
                </c:pt>
                <c:pt idx="928">
                  <c:v>8</c:v>
                </c:pt>
                <c:pt idx="929">
                  <c:v>8</c:v>
                </c:pt>
                <c:pt idx="930">
                  <c:v>8</c:v>
                </c:pt>
                <c:pt idx="931">
                  <c:v>8</c:v>
                </c:pt>
                <c:pt idx="932">
                  <c:v>9</c:v>
                </c:pt>
                <c:pt idx="933">
                  <c:v>-26</c:v>
                </c:pt>
                <c:pt idx="934">
                  <c:v>-26</c:v>
                </c:pt>
                <c:pt idx="935">
                  <c:v>-26</c:v>
                </c:pt>
                <c:pt idx="936">
                  <c:v>-26</c:v>
                </c:pt>
                <c:pt idx="937">
                  <c:v>-46</c:v>
                </c:pt>
                <c:pt idx="938">
                  <c:v>-46</c:v>
                </c:pt>
                <c:pt idx="939">
                  <c:v>-48</c:v>
                </c:pt>
                <c:pt idx="940">
                  <c:v>-84</c:v>
                </c:pt>
                <c:pt idx="941">
                  <c:v>-84</c:v>
                </c:pt>
                <c:pt idx="942">
                  <c:v>-84</c:v>
                </c:pt>
                <c:pt idx="943">
                  <c:v>-84</c:v>
                </c:pt>
                <c:pt idx="944">
                  <c:v>-82</c:v>
                </c:pt>
                <c:pt idx="945">
                  <c:v>-57</c:v>
                </c:pt>
                <c:pt idx="946">
                  <c:v>-56</c:v>
                </c:pt>
                <c:pt idx="947">
                  <c:v>-56</c:v>
                </c:pt>
                <c:pt idx="948">
                  <c:v>-20</c:v>
                </c:pt>
                <c:pt idx="949">
                  <c:v>-10</c:v>
                </c:pt>
                <c:pt idx="950">
                  <c:v>-42</c:v>
                </c:pt>
                <c:pt idx="951">
                  <c:v>-42</c:v>
                </c:pt>
                <c:pt idx="952">
                  <c:v>3</c:v>
                </c:pt>
                <c:pt idx="953">
                  <c:v>3</c:v>
                </c:pt>
                <c:pt idx="954">
                  <c:v>28</c:v>
                </c:pt>
                <c:pt idx="955">
                  <c:v>28</c:v>
                </c:pt>
                <c:pt idx="956">
                  <c:v>28</c:v>
                </c:pt>
                <c:pt idx="957">
                  <c:v>28</c:v>
                </c:pt>
                <c:pt idx="958">
                  <c:v>28</c:v>
                </c:pt>
                <c:pt idx="959">
                  <c:v>28</c:v>
                </c:pt>
                <c:pt idx="960">
                  <c:v>28</c:v>
                </c:pt>
                <c:pt idx="961">
                  <c:v>28</c:v>
                </c:pt>
                <c:pt idx="962">
                  <c:v>28</c:v>
                </c:pt>
                <c:pt idx="963">
                  <c:v>28</c:v>
                </c:pt>
                <c:pt idx="964">
                  <c:v>48</c:v>
                </c:pt>
                <c:pt idx="965">
                  <c:v>48</c:v>
                </c:pt>
                <c:pt idx="966">
                  <c:v>48</c:v>
                </c:pt>
                <c:pt idx="967">
                  <c:v>58</c:v>
                </c:pt>
                <c:pt idx="968">
                  <c:v>58</c:v>
                </c:pt>
                <c:pt idx="969">
                  <c:v>58</c:v>
                </c:pt>
                <c:pt idx="970">
                  <c:v>58</c:v>
                </c:pt>
                <c:pt idx="971">
                  <c:v>58</c:v>
                </c:pt>
                <c:pt idx="972">
                  <c:v>58</c:v>
                </c:pt>
                <c:pt idx="973">
                  <c:v>58</c:v>
                </c:pt>
                <c:pt idx="974">
                  <c:v>83</c:v>
                </c:pt>
                <c:pt idx="975">
                  <c:v>83</c:v>
                </c:pt>
                <c:pt idx="976">
                  <c:v>83</c:v>
                </c:pt>
                <c:pt idx="977">
                  <c:v>83</c:v>
                </c:pt>
                <c:pt idx="978">
                  <c:v>83</c:v>
                </c:pt>
                <c:pt idx="979">
                  <c:v>83</c:v>
                </c:pt>
                <c:pt idx="980">
                  <c:v>83</c:v>
                </c:pt>
                <c:pt idx="981">
                  <c:v>83</c:v>
                </c:pt>
                <c:pt idx="982">
                  <c:v>83</c:v>
                </c:pt>
                <c:pt idx="983">
                  <c:v>83</c:v>
                </c:pt>
                <c:pt idx="984">
                  <c:v>82</c:v>
                </c:pt>
                <c:pt idx="985">
                  <c:v>82</c:v>
                </c:pt>
                <c:pt idx="986">
                  <c:v>82</c:v>
                </c:pt>
                <c:pt idx="987">
                  <c:v>37</c:v>
                </c:pt>
                <c:pt idx="988">
                  <c:v>31</c:v>
                </c:pt>
                <c:pt idx="989">
                  <c:v>21</c:v>
                </c:pt>
                <c:pt idx="990">
                  <c:v>21</c:v>
                </c:pt>
                <c:pt idx="991">
                  <c:v>40</c:v>
                </c:pt>
                <c:pt idx="992">
                  <c:v>35</c:v>
                </c:pt>
                <c:pt idx="993">
                  <c:v>35</c:v>
                </c:pt>
                <c:pt idx="994">
                  <c:v>55</c:v>
                </c:pt>
                <c:pt idx="995">
                  <c:v>55</c:v>
                </c:pt>
                <c:pt idx="996">
                  <c:v>55</c:v>
                </c:pt>
                <c:pt idx="997">
                  <c:v>55</c:v>
                </c:pt>
                <c:pt idx="998">
                  <c:v>55</c:v>
                </c:pt>
                <c:pt idx="999">
                  <c:v>55</c:v>
                </c:pt>
                <c:pt idx="1000">
                  <c:v>55</c:v>
                </c:pt>
                <c:pt idx="1001">
                  <c:v>87</c:v>
                </c:pt>
                <c:pt idx="1002">
                  <c:v>87</c:v>
                </c:pt>
                <c:pt idx="1003">
                  <c:v>67</c:v>
                </c:pt>
                <c:pt idx="1004">
                  <c:v>67</c:v>
                </c:pt>
                <c:pt idx="1005">
                  <c:v>69</c:v>
                </c:pt>
                <c:pt idx="1006">
                  <c:v>69</c:v>
                </c:pt>
                <c:pt idx="1007">
                  <c:v>69</c:v>
                </c:pt>
                <c:pt idx="1008">
                  <c:v>69</c:v>
                </c:pt>
                <c:pt idx="1009">
                  <c:v>69</c:v>
                </c:pt>
                <c:pt idx="1010">
                  <c:v>84</c:v>
                </c:pt>
                <c:pt idx="1011">
                  <c:v>84</c:v>
                </c:pt>
                <c:pt idx="1012">
                  <c:v>84</c:v>
                </c:pt>
                <c:pt idx="1013">
                  <c:v>84</c:v>
                </c:pt>
                <c:pt idx="1014">
                  <c:v>84</c:v>
                </c:pt>
                <c:pt idx="1015">
                  <c:v>95</c:v>
                </c:pt>
                <c:pt idx="1016">
                  <c:v>95</c:v>
                </c:pt>
                <c:pt idx="1017">
                  <c:v>85</c:v>
                </c:pt>
                <c:pt idx="1018">
                  <c:v>86</c:v>
                </c:pt>
                <c:pt idx="1019">
                  <c:v>86</c:v>
                </c:pt>
                <c:pt idx="1020">
                  <c:v>86</c:v>
                </c:pt>
                <c:pt idx="1021">
                  <c:v>86</c:v>
                </c:pt>
                <c:pt idx="1022">
                  <c:v>89</c:v>
                </c:pt>
                <c:pt idx="1023">
                  <c:v>87</c:v>
                </c:pt>
                <c:pt idx="1024">
                  <c:v>87</c:v>
                </c:pt>
                <c:pt idx="1025">
                  <c:v>87</c:v>
                </c:pt>
                <c:pt idx="1026">
                  <c:v>87</c:v>
                </c:pt>
                <c:pt idx="1027">
                  <c:v>80</c:v>
                </c:pt>
                <c:pt idx="1028">
                  <c:v>80</c:v>
                </c:pt>
                <c:pt idx="1029">
                  <c:v>80</c:v>
                </c:pt>
                <c:pt idx="1030">
                  <c:v>78</c:v>
                </c:pt>
                <c:pt idx="1031">
                  <c:v>78</c:v>
                </c:pt>
                <c:pt idx="1032">
                  <c:v>78</c:v>
                </c:pt>
                <c:pt idx="1033">
                  <c:v>98</c:v>
                </c:pt>
                <c:pt idx="1034">
                  <c:v>98</c:v>
                </c:pt>
                <c:pt idx="1035">
                  <c:v>130</c:v>
                </c:pt>
                <c:pt idx="1036">
                  <c:v>130</c:v>
                </c:pt>
                <c:pt idx="1037">
                  <c:v>130</c:v>
                </c:pt>
                <c:pt idx="1038">
                  <c:v>128</c:v>
                </c:pt>
                <c:pt idx="1039">
                  <c:v>128</c:v>
                </c:pt>
                <c:pt idx="1040">
                  <c:v>166</c:v>
                </c:pt>
                <c:pt idx="1041">
                  <c:v>166</c:v>
                </c:pt>
                <c:pt idx="1042">
                  <c:v>166</c:v>
                </c:pt>
                <c:pt idx="1043">
                  <c:v>166</c:v>
                </c:pt>
                <c:pt idx="1044">
                  <c:v>156</c:v>
                </c:pt>
                <c:pt idx="1045">
                  <c:v>116</c:v>
                </c:pt>
                <c:pt idx="1046">
                  <c:v>104</c:v>
                </c:pt>
                <c:pt idx="1047">
                  <c:v>104</c:v>
                </c:pt>
                <c:pt idx="1048">
                  <c:v>104</c:v>
                </c:pt>
                <c:pt idx="1049">
                  <c:v>104</c:v>
                </c:pt>
                <c:pt idx="1050">
                  <c:v>77</c:v>
                </c:pt>
                <c:pt idx="1051">
                  <c:v>43</c:v>
                </c:pt>
                <c:pt idx="1052">
                  <c:v>43</c:v>
                </c:pt>
                <c:pt idx="1053">
                  <c:v>42</c:v>
                </c:pt>
                <c:pt idx="1054">
                  <c:v>28</c:v>
                </c:pt>
                <c:pt idx="1055">
                  <c:v>28</c:v>
                </c:pt>
                <c:pt idx="1056">
                  <c:v>37</c:v>
                </c:pt>
                <c:pt idx="1057">
                  <c:v>37</c:v>
                </c:pt>
                <c:pt idx="1058">
                  <c:v>38</c:v>
                </c:pt>
                <c:pt idx="1059">
                  <c:v>23</c:v>
                </c:pt>
                <c:pt idx="1060">
                  <c:v>23</c:v>
                </c:pt>
                <c:pt idx="1061">
                  <c:v>46</c:v>
                </c:pt>
                <c:pt idx="1062">
                  <c:v>46</c:v>
                </c:pt>
                <c:pt idx="1063">
                  <c:v>60</c:v>
                </c:pt>
                <c:pt idx="1064">
                  <c:v>60</c:v>
                </c:pt>
                <c:pt idx="1065">
                  <c:v>89</c:v>
                </c:pt>
                <c:pt idx="1066">
                  <c:v>67</c:v>
                </c:pt>
                <c:pt idx="1067">
                  <c:v>83</c:v>
                </c:pt>
                <c:pt idx="1068">
                  <c:v>73</c:v>
                </c:pt>
                <c:pt idx="1069">
                  <c:v>73</c:v>
                </c:pt>
                <c:pt idx="1070">
                  <c:v>75</c:v>
                </c:pt>
                <c:pt idx="1071">
                  <c:v>70</c:v>
                </c:pt>
                <c:pt idx="1072">
                  <c:v>73</c:v>
                </c:pt>
                <c:pt idx="1073">
                  <c:v>73</c:v>
                </c:pt>
                <c:pt idx="1074">
                  <c:v>76</c:v>
                </c:pt>
                <c:pt idx="1075">
                  <c:v>75</c:v>
                </c:pt>
                <c:pt idx="1076">
                  <c:v>76</c:v>
                </c:pt>
                <c:pt idx="1077">
                  <c:v>76</c:v>
                </c:pt>
                <c:pt idx="1078">
                  <c:v>76</c:v>
                </c:pt>
                <c:pt idx="1079">
                  <c:v>80</c:v>
                </c:pt>
                <c:pt idx="1080">
                  <c:v>80</c:v>
                </c:pt>
                <c:pt idx="1081">
                  <c:v>84</c:v>
                </c:pt>
                <c:pt idx="1082">
                  <c:v>64</c:v>
                </c:pt>
                <c:pt idx="1083">
                  <c:v>45</c:v>
                </c:pt>
                <c:pt idx="1084">
                  <c:v>38</c:v>
                </c:pt>
                <c:pt idx="1085">
                  <c:v>38</c:v>
                </c:pt>
                <c:pt idx="1086">
                  <c:v>38</c:v>
                </c:pt>
                <c:pt idx="1087">
                  <c:v>38</c:v>
                </c:pt>
                <c:pt idx="1088">
                  <c:v>38</c:v>
                </c:pt>
                <c:pt idx="1089">
                  <c:v>45</c:v>
                </c:pt>
                <c:pt idx="1090">
                  <c:v>45</c:v>
                </c:pt>
                <c:pt idx="1091">
                  <c:v>45</c:v>
                </c:pt>
                <c:pt idx="1092">
                  <c:v>45</c:v>
                </c:pt>
                <c:pt idx="1093">
                  <c:v>45</c:v>
                </c:pt>
                <c:pt idx="1094">
                  <c:v>45</c:v>
                </c:pt>
                <c:pt idx="1095">
                  <c:v>45</c:v>
                </c:pt>
                <c:pt idx="1096">
                  <c:v>47</c:v>
                </c:pt>
                <c:pt idx="1097">
                  <c:v>32</c:v>
                </c:pt>
              </c:numCache>
            </c:numRef>
          </c:val>
          <c:smooth val="0"/>
          <c:extLst>
            <c:ext xmlns:c16="http://schemas.microsoft.com/office/drawing/2014/chart" uri="{C3380CC4-5D6E-409C-BE32-E72D297353CC}">
              <c16:uniqueId val="{00000004-D946-47F5-AF35-D7DF921CA220}"/>
            </c:ext>
          </c:extLst>
        </c:ser>
        <c:dLbls>
          <c:showLegendKey val="0"/>
          <c:showVal val="0"/>
          <c:showCatName val="0"/>
          <c:showSerName val="0"/>
          <c:showPercent val="0"/>
          <c:showBubbleSize val="0"/>
        </c:dLbls>
        <c:smooth val="0"/>
        <c:axId val="184574160"/>
        <c:axId val="184565040"/>
      </c:lineChart>
      <c:dateAx>
        <c:axId val="184574160"/>
        <c:scaling>
          <c:orientation val="minMax"/>
          <c:min val="45423"/>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84565040"/>
        <c:crosses val="autoZero"/>
        <c:auto val="1"/>
        <c:lblOffset val="100"/>
        <c:baseTimeUnit val="days"/>
        <c:majorUnit val="3"/>
        <c:majorTimeUnit val="months"/>
      </c:dateAx>
      <c:valAx>
        <c:axId val="184565040"/>
        <c:scaling>
          <c:orientation val="minMax"/>
          <c:max val="100"/>
          <c:min val="-2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8457416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lang="zh-CN"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uri="{0b15fc19-7d7d-44ad-8c2d-2c3a37ce22c3}">
        <chartProps xmlns="https://web.wps.cn/et/2018/main" chartId="{875df7a9-40d8-4064-bf39-2c3f222b0f55}"/>
      </c:ext>
    </c:extLst>
  </c:chart>
  <c:spPr>
    <a:solidFill>
      <a:schemeClr val="bg1"/>
    </a:solidFill>
    <a:ln w="9525" cap="flat" cmpd="sng" algn="ctr">
      <a:noFill/>
      <a:round/>
    </a:ln>
    <a:effectLst/>
  </c:spPr>
  <c:txPr>
    <a:bodyPr/>
    <a:lstStyle/>
    <a:p>
      <a:pPr>
        <a:defRPr lang="zh-CN" sz="800"/>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Sheet5!$D$6</c:f>
              <c:strCache>
                <c:ptCount val="1"/>
                <c:pt idx="0">
                  <c:v>2021</c:v>
                </c:pt>
              </c:strCache>
            </c:strRef>
          </c:tx>
          <c:spPr>
            <a:ln w="28575" cap="rnd">
              <a:solidFill>
                <a:schemeClr val="accent1"/>
              </a:solidFill>
              <a:round/>
            </a:ln>
            <a:effectLst/>
          </c:spPr>
          <c:marker>
            <c:symbol val="none"/>
          </c:marker>
          <c:cat>
            <c:numRef>
              <c:f>Sheet5!$C$7:$C$18</c:f>
              <c:numCache>
                <c:formatCode>@</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Sheet5!$D$7:$D$18</c:f>
              <c:numCache>
                <c:formatCode>#,##0</c:formatCode>
                <c:ptCount val="12"/>
                <c:pt idx="0">
                  <c:v>72800</c:v>
                </c:pt>
                <c:pt idx="1">
                  <c:v>68500</c:v>
                </c:pt>
                <c:pt idx="2">
                  <c:v>91200</c:v>
                </c:pt>
                <c:pt idx="3">
                  <c:v>103800</c:v>
                </c:pt>
                <c:pt idx="4">
                  <c:v>97700</c:v>
                </c:pt>
                <c:pt idx="5">
                  <c:v>107600</c:v>
                </c:pt>
                <c:pt idx="6">
                  <c:v>110100</c:v>
                </c:pt>
                <c:pt idx="7">
                  <c:v>128000</c:v>
                </c:pt>
                <c:pt idx="8">
                  <c:v>127000</c:v>
                </c:pt>
                <c:pt idx="9">
                  <c:v>138000</c:v>
                </c:pt>
                <c:pt idx="10">
                  <c:v>131000</c:v>
                </c:pt>
                <c:pt idx="11">
                  <c:v>127000</c:v>
                </c:pt>
              </c:numCache>
            </c:numRef>
          </c:val>
          <c:smooth val="1"/>
          <c:extLst>
            <c:ext xmlns:c16="http://schemas.microsoft.com/office/drawing/2014/chart" uri="{C3380CC4-5D6E-409C-BE32-E72D297353CC}">
              <c16:uniqueId val="{00000000-493B-4D58-BB75-9E4540AA1AA0}"/>
            </c:ext>
          </c:extLst>
        </c:ser>
        <c:ser>
          <c:idx val="1"/>
          <c:order val="1"/>
          <c:tx>
            <c:strRef>
              <c:f>Sheet5!$E$6</c:f>
              <c:strCache>
                <c:ptCount val="1"/>
                <c:pt idx="0">
                  <c:v>2022</c:v>
                </c:pt>
              </c:strCache>
            </c:strRef>
          </c:tx>
          <c:spPr>
            <a:ln w="28575" cap="rnd">
              <a:solidFill>
                <a:schemeClr val="accent2"/>
              </a:solidFill>
              <a:round/>
            </a:ln>
            <a:effectLst/>
          </c:spPr>
          <c:marker>
            <c:symbol val="none"/>
          </c:marker>
          <c:cat>
            <c:numRef>
              <c:f>Sheet5!$C$7:$C$18</c:f>
              <c:numCache>
                <c:formatCode>@</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Sheet5!$E$7:$E$18</c:f>
              <c:numCache>
                <c:formatCode>General</c:formatCode>
                <c:ptCount val="12"/>
                <c:pt idx="0">
                  <c:v>118600</c:v>
                </c:pt>
                <c:pt idx="1">
                  <c:v>113800</c:v>
                </c:pt>
                <c:pt idx="2">
                  <c:v>112400</c:v>
                </c:pt>
                <c:pt idx="3">
                  <c:v>97500</c:v>
                </c:pt>
                <c:pt idx="4">
                  <c:v>105000</c:v>
                </c:pt>
                <c:pt idx="5">
                  <c:v>120500</c:v>
                </c:pt>
                <c:pt idx="6" formatCode="#,##0">
                  <c:v>136200</c:v>
                </c:pt>
                <c:pt idx="7">
                  <c:v>164000</c:v>
                </c:pt>
                <c:pt idx="8">
                  <c:v>188600</c:v>
                </c:pt>
                <c:pt idx="9">
                  <c:v>186000</c:v>
                </c:pt>
                <c:pt idx="10">
                  <c:v>192700</c:v>
                </c:pt>
                <c:pt idx="11">
                  <c:v>170800</c:v>
                </c:pt>
              </c:numCache>
            </c:numRef>
          </c:val>
          <c:smooth val="1"/>
          <c:extLst>
            <c:ext xmlns:c16="http://schemas.microsoft.com/office/drawing/2014/chart" uri="{C3380CC4-5D6E-409C-BE32-E72D297353CC}">
              <c16:uniqueId val="{00000001-493B-4D58-BB75-9E4540AA1AA0}"/>
            </c:ext>
          </c:extLst>
        </c:ser>
        <c:ser>
          <c:idx val="2"/>
          <c:order val="2"/>
          <c:tx>
            <c:strRef>
              <c:f>Sheet5!$F$6</c:f>
              <c:strCache>
                <c:ptCount val="1"/>
                <c:pt idx="0">
                  <c:v>2023</c:v>
                </c:pt>
              </c:strCache>
            </c:strRef>
          </c:tx>
          <c:spPr>
            <a:ln w="28575" cap="rnd">
              <a:solidFill>
                <a:schemeClr val="accent3"/>
              </a:solidFill>
              <a:round/>
            </a:ln>
            <a:effectLst/>
          </c:spPr>
          <c:marker>
            <c:symbol val="none"/>
          </c:marker>
          <c:cat>
            <c:numRef>
              <c:f>Sheet5!$C$7:$C$18</c:f>
              <c:numCache>
                <c:formatCode>@</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Sheet5!$F$7:$F$18</c:f>
              <c:numCache>
                <c:formatCode>General</c:formatCode>
                <c:ptCount val="12"/>
                <c:pt idx="0">
                  <c:v>141800</c:v>
                </c:pt>
                <c:pt idx="1">
                  <c:v>141900</c:v>
                </c:pt>
                <c:pt idx="2">
                  <c:v>167800</c:v>
                </c:pt>
                <c:pt idx="3">
                  <c:v>137100</c:v>
                </c:pt>
                <c:pt idx="4">
                  <c:v>148800</c:v>
                </c:pt>
                <c:pt idx="5">
                  <c:v>159500</c:v>
                </c:pt>
                <c:pt idx="6">
                  <c:v>182000</c:v>
                </c:pt>
                <c:pt idx="7">
                  <c:v>193000</c:v>
                </c:pt>
                <c:pt idx="8">
                  <c:v>168000</c:v>
                </c:pt>
                <c:pt idx="9">
                  <c:v>175000</c:v>
                </c:pt>
                <c:pt idx="10">
                  <c:v>164000</c:v>
                </c:pt>
                <c:pt idx="11">
                  <c:v>140800</c:v>
                </c:pt>
              </c:numCache>
            </c:numRef>
          </c:val>
          <c:smooth val="1"/>
          <c:extLst>
            <c:ext xmlns:c16="http://schemas.microsoft.com/office/drawing/2014/chart" uri="{C3380CC4-5D6E-409C-BE32-E72D297353CC}">
              <c16:uniqueId val="{00000002-493B-4D58-BB75-9E4540AA1AA0}"/>
            </c:ext>
          </c:extLst>
        </c:ser>
        <c:ser>
          <c:idx val="3"/>
          <c:order val="3"/>
          <c:tx>
            <c:strRef>
              <c:f>Sheet5!$G$6</c:f>
              <c:strCache>
                <c:ptCount val="1"/>
                <c:pt idx="0">
                  <c:v>2024</c:v>
                </c:pt>
              </c:strCache>
            </c:strRef>
          </c:tx>
          <c:spPr>
            <a:ln w="28575" cap="rnd">
              <a:solidFill>
                <a:schemeClr val="accent4"/>
              </a:solidFill>
              <a:round/>
            </a:ln>
            <a:effectLst/>
          </c:spPr>
          <c:marker>
            <c:symbol val="none"/>
          </c:marker>
          <c:cat>
            <c:numRef>
              <c:f>Sheet5!$C$7:$C$18</c:f>
              <c:numCache>
                <c:formatCode>@</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Sheet5!$G$7:$G$18</c:f>
              <c:numCache>
                <c:formatCode>General</c:formatCode>
                <c:ptCount val="12"/>
                <c:pt idx="0">
                  <c:v>160000</c:v>
                </c:pt>
                <c:pt idx="1">
                  <c:v>116600</c:v>
                </c:pt>
                <c:pt idx="2">
                  <c:v>160200</c:v>
                </c:pt>
                <c:pt idx="3">
                  <c:v>170500</c:v>
                </c:pt>
                <c:pt idx="4">
                  <c:v>162000</c:v>
                </c:pt>
                <c:pt idx="5">
                  <c:v>139000</c:v>
                </c:pt>
                <c:pt idx="6">
                  <c:v>126500</c:v>
                </c:pt>
                <c:pt idx="7">
                  <c:v>145000</c:v>
                </c:pt>
                <c:pt idx="8">
                  <c:v>147500</c:v>
                </c:pt>
                <c:pt idx="9">
                  <c:v>130500</c:v>
                </c:pt>
                <c:pt idx="10">
                  <c:v>140000</c:v>
                </c:pt>
                <c:pt idx="11">
                  <c:v>130000</c:v>
                </c:pt>
              </c:numCache>
            </c:numRef>
          </c:val>
          <c:smooth val="1"/>
          <c:extLst>
            <c:ext xmlns:c16="http://schemas.microsoft.com/office/drawing/2014/chart" uri="{C3380CC4-5D6E-409C-BE32-E72D297353CC}">
              <c16:uniqueId val="{00000003-493B-4D58-BB75-9E4540AA1AA0}"/>
            </c:ext>
          </c:extLst>
        </c:ser>
        <c:ser>
          <c:idx val="4"/>
          <c:order val="4"/>
          <c:tx>
            <c:strRef>
              <c:f>Sheet5!$H$6</c:f>
              <c:strCache>
                <c:ptCount val="1"/>
                <c:pt idx="0">
                  <c:v>2025</c:v>
                </c:pt>
              </c:strCache>
            </c:strRef>
          </c:tx>
          <c:spPr>
            <a:ln w="28575" cap="rnd">
              <a:solidFill>
                <a:schemeClr val="accent5"/>
              </a:solidFill>
              <a:round/>
            </a:ln>
            <a:effectLst/>
          </c:spPr>
          <c:marker>
            <c:symbol val="none"/>
          </c:marker>
          <c:cat>
            <c:numRef>
              <c:f>Sheet5!$C$7:$C$18</c:f>
              <c:numCache>
                <c:formatCode>@</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Sheet5!$H$7:$H$18</c:f>
              <c:numCache>
                <c:formatCode>General</c:formatCode>
                <c:ptCount val="12"/>
                <c:pt idx="0">
                  <c:v>120000</c:v>
                </c:pt>
                <c:pt idx="1">
                  <c:v>110000</c:v>
                </c:pt>
                <c:pt idx="2">
                  <c:v>119000</c:v>
                </c:pt>
                <c:pt idx="3">
                  <c:v>118000</c:v>
                </c:pt>
                <c:pt idx="4">
                  <c:v>115000</c:v>
                </c:pt>
                <c:pt idx="5">
                  <c:v>113000</c:v>
                </c:pt>
                <c:pt idx="6">
                  <c:v>133000</c:v>
                </c:pt>
                <c:pt idx="7">
                  <c:v>139000</c:v>
                </c:pt>
                <c:pt idx="8">
                  <c:v>155000</c:v>
                </c:pt>
              </c:numCache>
            </c:numRef>
          </c:val>
          <c:smooth val="1"/>
          <c:extLst>
            <c:ext xmlns:c16="http://schemas.microsoft.com/office/drawing/2014/chart" uri="{C3380CC4-5D6E-409C-BE32-E72D297353CC}">
              <c16:uniqueId val="{00000004-493B-4D58-BB75-9E4540AA1AA0}"/>
            </c:ext>
          </c:extLst>
        </c:ser>
        <c:dLbls>
          <c:showLegendKey val="0"/>
          <c:showVal val="0"/>
          <c:showCatName val="0"/>
          <c:showSerName val="0"/>
          <c:showPercent val="0"/>
          <c:showBubbleSize val="0"/>
        </c:dLbls>
        <c:smooth val="0"/>
        <c:axId val="264283391"/>
        <c:axId val="264283871"/>
      </c:lineChart>
      <c:catAx>
        <c:axId val="264283391"/>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83871"/>
        <c:crosses val="autoZero"/>
        <c:auto val="1"/>
        <c:lblAlgn val="ctr"/>
        <c:lblOffset val="100"/>
        <c:noMultiLvlLbl val="0"/>
      </c:catAx>
      <c:valAx>
        <c:axId val="2642838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833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Sheet5!$G$36</c:f>
              <c:strCache>
                <c:ptCount val="1"/>
                <c:pt idx="0">
                  <c:v>纯镍</c:v>
                </c:pt>
              </c:strCache>
            </c:strRef>
          </c:tx>
          <c:spPr>
            <a:solidFill>
              <a:schemeClr val="accent1"/>
            </a:solidFill>
            <a:ln>
              <a:noFill/>
            </a:ln>
            <a:effectLst/>
          </c:spPr>
          <c:invertIfNegative val="0"/>
          <c:cat>
            <c:numRef>
              <c:f>Sheet5!$F$37:$F$68</c:f>
              <c:numCache>
                <c:formatCode>yyyy\-mm\-dd;@</c:formatCode>
                <c:ptCount val="32"/>
                <c:pt idx="0">
                  <c:v>44957</c:v>
                </c:pt>
                <c:pt idx="1">
                  <c:v>44985</c:v>
                </c:pt>
                <c:pt idx="2">
                  <c:v>45016</c:v>
                </c:pt>
                <c:pt idx="3">
                  <c:v>45046</c:v>
                </c:pt>
                <c:pt idx="4">
                  <c:v>45077</c:v>
                </c:pt>
                <c:pt idx="5">
                  <c:v>45107</c:v>
                </c:pt>
                <c:pt idx="6">
                  <c:v>45138</c:v>
                </c:pt>
                <c:pt idx="7">
                  <c:v>45169</c:v>
                </c:pt>
                <c:pt idx="8">
                  <c:v>45199</c:v>
                </c:pt>
                <c:pt idx="9">
                  <c:v>45230</c:v>
                </c:pt>
                <c:pt idx="10">
                  <c:v>45260</c:v>
                </c:pt>
                <c:pt idx="11">
                  <c:v>45291</c:v>
                </c:pt>
                <c:pt idx="12">
                  <c:v>45322</c:v>
                </c:pt>
                <c:pt idx="13">
                  <c:v>45351</c:v>
                </c:pt>
                <c:pt idx="14">
                  <c:v>45382</c:v>
                </c:pt>
                <c:pt idx="15">
                  <c:v>45412</c:v>
                </c:pt>
                <c:pt idx="16">
                  <c:v>45443</c:v>
                </c:pt>
                <c:pt idx="17">
                  <c:v>45473</c:v>
                </c:pt>
                <c:pt idx="18">
                  <c:v>45504</c:v>
                </c:pt>
                <c:pt idx="19">
                  <c:v>45535</c:v>
                </c:pt>
                <c:pt idx="20">
                  <c:v>45565</c:v>
                </c:pt>
                <c:pt idx="21">
                  <c:v>45596</c:v>
                </c:pt>
                <c:pt idx="22">
                  <c:v>45626</c:v>
                </c:pt>
                <c:pt idx="23">
                  <c:v>45657</c:v>
                </c:pt>
                <c:pt idx="24">
                  <c:v>45688</c:v>
                </c:pt>
                <c:pt idx="25">
                  <c:v>45716</c:v>
                </c:pt>
                <c:pt idx="26">
                  <c:v>45747</c:v>
                </c:pt>
                <c:pt idx="27">
                  <c:v>45777</c:v>
                </c:pt>
                <c:pt idx="28">
                  <c:v>45808</c:v>
                </c:pt>
                <c:pt idx="29">
                  <c:v>45838</c:v>
                </c:pt>
                <c:pt idx="30">
                  <c:v>45869</c:v>
                </c:pt>
                <c:pt idx="31">
                  <c:v>45900</c:v>
                </c:pt>
              </c:numCache>
            </c:numRef>
          </c:cat>
          <c:val>
            <c:numRef>
              <c:f>Sheet5!$G$37:$G$68</c:f>
              <c:numCache>
                <c:formatCode>0%</c:formatCode>
                <c:ptCount val="32"/>
                <c:pt idx="0">
                  <c:v>0.01</c:v>
                </c:pt>
                <c:pt idx="1">
                  <c:v>0.01</c:v>
                </c:pt>
                <c:pt idx="2">
                  <c:v>0.01</c:v>
                </c:pt>
                <c:pt idx="3">
                  <c:v>0</c:v>
                </c:pt>
                <c:pt idx="4">
                  <c:v>0</c:v>
                </c:pt>
                <c:pt idx="5">
                  <c:v>0.01</c:v>
                </c:pt>
                <c:pt idx="6">
                  <c:v>0.01</c:v>
                </c:pt>
                <c:pt idx="7" formatCode="General">
                  <c:v>0</c:v>
                </c:pt>
                <c:pt idx="8" formatCode="General">
                  <c:v>0</c:v>
                </c:pt>
                <c:pt idx="9" formatCode="General">
                  <c:v>0</c:v>
                </c:pt>
                <c:pt idx="10" formatCode="General">
                  <c:v>0</c:v>
                </c:pt>
                <c:pt idx="11" formatCode="General">
                  <c:v>0</c:v>
                </c:pt>
                <c:pt idx="12" formatCode="General">
                  <c:v>0</c:v>
                </c:pt>
                <c:pt idx="13" formatCode="General">
                  <c:v>0</c:v>
                </c:pt>
                <c:pt idx="14" formatCode="General">
                  <c:v>0</c:v>
                </c:pt>
                <c:pt idx="15" formatCode="General">
                  <c:v>0</c:v>
                </c:pt>
                <c:pt idx="16" formatCode="General">
                  <c:v>0</c:v>
                </c:pt>
                <c:pt idx="17" formatCode="General">
                  <c:v>0</c:v>
                </c:pt>
                <c:pt idx="18" formatCode="General">
                  <c:v>0</c:v>
                </c:pt>
                <c:pt idx="19" formatCode="General">
                  <c:v>0</c:v>
                </c:pt>
                <c:pt idx="20" formatCode="General">
                  <c:v>0</c:v>
                </c:pt>
                <c:pt idx="21" formatCode="General">
                  <c:v>0</c:v>
                </c:pt>
                <c:pt idx="22" formatCode="General">
                  <c:v>0</c:v>
                </c:pt>
                <c:pt idx="23" formatCode="General">
                  <c:v>0</c:v>
                </c:pt>
                <c:pt idx="24" formatCode="General">
                  <c:v>0</c:v>
                </c:pt>
                <c:pt idx="25" formatCode="General">
                  <c:v>0</c:v>
                </c:pt>
                <c:pt idx="26" formatCode="General">
                  <c:v>0</c:v>
                </c:pt>
                <c:pt idx="27" formatCode="General">
                  <c:v>0</c:v>
                </c:pt>
                <c:pt idx="28" formatCode="General">
                  <c:v>0</c:v>
                </c:pt>
                <c:pt idx="29" formatCode="General">
                  <c:v>0</c:v>
                </c:pt>
                <c:pt idx="30" formatCode="General">
                  <c:v>0</c:v>
                </c:pt>
                <c:pt idx="31" formatCode="General">
                  <c:v>0</c:v>
                </c:pt>
              </c:numCache>
            </c:numRef>
          </c:val>
          <c:extLst>
            <c:ext xmlns:c16="http://schemas.microsoft.com/office/drawing/2014/chart" uri="{C3380CC4-5D6E-409C-BE32-E72D297353CC}">
              <c16:uniqueId val="{00000000-1035-447A-B7F6-C24C01940A45}"/>
            </c:ext>
          </c:extLst>
        </c:ser>
        <c:ser>
          <c:idx val="1"/>
          <c:order val="1"/>
          <c:tx>
            <c:strRef>
              <c:f>Sheet5!$H$36</c:f>
              <c:strCache>
                <c:ptCount val="1"/>
                <c:pt idx="0">
                  <c:v>原生物料</c:v>
                </c:pt>
              </c:strCache>
            </c:strRef>
          </c:tx>
          <c:spPr>
            <a:solidFill>
              <a:schemeClr val="accent2"/>
            </a:solidFill>
            <a:ln>
              <a:noFill/>
            </a:ln>
            <a:effectLst/>
          </c:spPr>
          <c:invertIfNegative val="0"/>
          <c:cat>
            <c:numRef>
              <c:f>Sheet5!$F$37:$F$68</c:f>
              <c:numCache>
                <c:formatCode>yyyy\-mm\-dd;@</c:formatCode>
                <c:ptCount val="32"/>
                <c:pt idx="0">
                  <c:v>44957</c:v>
                </c:pt>
                <c:pt idx="1">
                  <c:v>44985</c:v>
                </c:pt>
                <c:pt idx="2">
                  <c:v>45016</c:v>
                </c:pt>
                <c:pt idx="3">
                  <c:v>45046</c:v>
                </c:pt>
                <c:pt idx="4">
                  <c:v>45077</c:v>
                </c:pt>
                <c:pt idx="5">
                  <c:v>45107</c:v>
                </c:pt>
                <c:pt idx="6">
                  <c:v>45138</c:v>
                </c:pt>
                <c:pt idx="7">
                  <c:v>45169</c:v>
                </c:pt>
                <c:pt idx="8">
                  <c:v>45199</c:v>
                </c:pt>
                <c:pt idx="9">
                  <c:v>45230</c:v>
                </c:pt>
                <c:pt idx="10">
                  <c:v>45260</c:v>
                </c:pt>
                <c:pt idx="11">
                  <c:v>45291</c:v>
                </c:pt>
                <c:pt idx="12">
                  <c:v>45322</c:v>
                </c:pt>
                <c:pt idx="13">
                  <c:v>45351</c:v>
                </c:pt>
                <c:pt idx="14">
                  <c:v>45382</c:v>
                </c:pt>
                <c:pt idx="15">
                  <c:v>45412</c:v>
                </c:pt>
                <c:pt idx="16">
                  <c:v>45443</c:v>
                </c:pt>
                <c:pt idx="17">
                  <c:v>45473</c:v>
                </c:pt>
                <c:pt idx="18">
                  <c:v>45504</c:v>
                </c:pt>
                <c:pt idx="19">
                  <c:v>45535</c:v>
                </c:pt>
                <c:pt idx="20">
                  <c:v>45565</c:v>
                </c:pt>
                <c:pt idx="21">
                  <c:v>45596</c:v>
                </c:pt>
                <c:pt idx="22">
                  <c:v>45626</c:v>
                </c:pt>
                <c:pt idx="23">
                  <c:v>45657</c:v>
                </c:pt>
                <c:pt idx="24">
                  <c:v>45688</c:v>
                </c:pt>
                <c:pt idx="25">
                  <c:v>45716</c:v>
                </c:pt>
                <c:pt idx="26">
                  <c:v>45747</c:v>
                </c:pt>
                <c:pt idx="27">
                  <c:v>45777</c:v>
                </c:pt>
                <c:pt idx="28">
                  <c:v>45808</c:v>
                </c:pt>
                <c:pt idx="29">
                  <c:v>45838</c:v>
                </c:pt>
                <c:pt idx="30">
                  <c:v>45869</c:v>
                </c:pt>
                <c:pt idx="31">
                  <c:v>45900</c:v>
                </c:pt>
              </c:numCache>
            </c:numRef>
          </c:cat>
          <c:val>
            <c:numRef>
              <c:f>Sheet5!$H$37:$H$68</c:f>
              <c:numCache>
                <c:formatCode>0%</c:formatCode>
                <c:ptCount val="32"/>
                <c:pt idx="0">
                  <c:v>0.81</c:v>
                </c:pt>
                <c:pt idx="1">
                  <c:v>0.76</c:v>
                </c:pt>
                <c:pt idx="2">
                  <c:v>0.8</c:v>
                </c:pt>
                <c:pt idx="3">
                  <c:v>0.77</c:v>
                </c:pt>
                <c:pt idx="4">
                  <c:v>0.78</c:v>
                </c:pt>
                <c:pt idx="5">
                  <c:v>0.76</c:v>
                </c:pt>
                <c:pt idx="6">
                  <c:v>0.77</c:v>
                </c:pt>
                <c:pt idx="7">
                  <c:v>0.77</c:v>
                </c:pt>
                <c:pt idx="8">
                  <c:v>0.79</c:v>
                </c:pt>
                <c:pt idx="9">
                  <c:v>0.8</c:v>
                </c:pt>
                <c:pt idx="10">
                  <c:v>0.81</c:v>
                </c:pt>
                <c:pt idx="11">
                  <c:v>0.83</c:v>
                </c:pt>
                <c:pt idx="12">
                  <c:v>0.85</c:v>
                </c:pt>
                <c:pt idx="13">
                  <c:v>0.85</c:v>
                </c:pt>
                <c:pt idx="14">
                  <c:v>0.83</c:v>
                </c:pt>
                <c:pt idx="15">
                  <c:v>0.84</c:v>
                </c:pt>
                <c:pt idx="16">
                  <c:v>0.84</c:v>
                </c:pt>
                <c:pt idx="17">
                  <c:v>0.84</c:v>
                </c:pt>
                <c:pt idx="18">
                  <c:v>0.85</c:v>
                </c:pt>
                <c:pt idx="19">
                  <c:v>0.85</c:v>
                </c:pt>
                <c:pt idx="20">
                  <c:v>0.83</c:v>
                </c:pt>
                <c:pt idx="21">
                  <c:v>0.83</c:v>
                </c:pt>
                <c:pt idx="22">
                  <c:v>0.84</c:v>
                </c:pt>
                <c:pt idx="23">
                  <c:v>0.85</c:v>
                </c:pt>
                <c:pt idx="24">
                  <c:v>0.87</c:v>
                </c:pt>
                <c:pt idx="25">
                  <c:v>0.86</c:v>
                </c:pt>
                <c:pt idx="26">
                  <c:v>0.84</c:v>
                </c:pt>
                <c:pt idx="27">
                  <c:v>0.84</c:v>
                </c:pt>
                <c:pt idx="28">
                  <c:v>0.83</c:v>
                </c:pt>
                <c:pt idx="29">
                  <c:v>0.84</c:v>
                </c:pt>
                <c:pt idx="30">
                  <c:v>0.84</c:v>
                </c:pt>
                <c:pt idx="31">
                  <c:v>0.83</c:v>
                </c:pt>
              </c:numCache>
            </c:numRef>
          </c:val>
          <c:extLst>
            <c:ext xmlns:c16="http://schemas.microsoft.com/office/drawing/2014/chart" uri="{C3380CC4-5D6E-409C-BE32-E72D297353CC}">
              <c16:uniqueId val="{00000001-1035-447A-B7F6-C24C01940A45}"/>
            </c:ext>
          </c:extLst>
        </c:ser>
        <c:ser>
          <c:idx val="2"/>
          <c:order val="2"/>
          <c:tx>
            <c:strRef>
              <c:f>Sheet5!$I$36</c:f>
              <c:strCache>
                <c:ptCount val="1"/>
                <c:pt idx="0">
                  <c:v>废料</c:v>
                </c:pt>
              </c:strCache>
            </c:strRef>
          </c:tx>
          <c:spPr>
            <a:solidFill>
              <a:schemeClr val="accent3"/>
            </a:solidFill>
            <a:ln>
              <a:noFill/>
            </a:ln>
            <a:effectLst/>
          </c:spPr>
          <c:invertIfNegative val="0"/>
          <c:cat>
            <c:numRef>
              <c:f>Sheet5!$F$37:$F$68</c:f>
              <c:numCache>
                <c:formatCode>yyyy\-mm\-dd;@</c:formatCode>
                <c:ptCount val="32"/>
                <c:pt idx="0">
                  <c:v>44957</c:v>
                </c:pt>
                <c:pt idx="1">
                  <c:v>44985</c:v>
                </c:pt>
                <c:pt idx="2">
                  <c:v>45016</c:v>
                </c:pt>
                <c:pt idx="3">
                  <c:v>45046</c:v>
                </c:pt>
                <c:pt idx="4">
                  <c:v>45077</c:v>
                </c:pt>
                <c:pt idx="5">
                  <c:v>45107</c:v>
                </c:pt>
                <c:pt idx="6">
                  <c:v>45138</c:v>
                </c:pt>
                <c:pt idx="7">
                  <c:v>45169</c:v>
                </c:pt>
                <c:pt idx="8">
                  <c:v>45199</c:v>
                </c:pt>
                <c:pt idx="9">
                  <c:v>45230</c:v>
                </c:pt>
                <c:pt idx="10">
                  <c:v>45260</c:v>
                </c:pt>
                <c:pt idx="11">
                  <c:v>45291</c:v>
                </c:pt>
                <c:pt idx="12">
                  <c:v>45322</c:v>
                </c:pt>
                <c:pt idx="13">
                  <c:v>45351</c:v>
                </c:pt>
                <c:pt idx="14">
                  <c:v>45382</c:v>
                </c:pt>
                <c:pt idx="15">
                  <c:v>45412</c:v>
                </c:pt>
                <c:pt idx="16">
                  <c:v>45443</c:v>
                </c:pt>
                <c:pt idx="17">
                  <c:v>45473</c:v>
                </c:pt>
                <c:pt idx="18">
                  <c:v>45504</c:v>
                </c:pt>
                <c:pt idx="19">
                  <c:v>45535</c:v>
                </c:pt>
                <c:pt idx="20">
                  <c:v>45565</c:v>
                </c:pt>
                <c:pt idx="21">
                  <c:v>45596</c:v>
                </c:pt>
                <c:pt idx="22">
                  <c:v>45626</c:v>
                </c:pt>
                <c:pt idx="23">
                  <c:v>45657</c:v>
                </c:pt>
                <c:pt idx="24">
                  <c:v>45688</c:v>
                </c:pt>
                <c:pt idx="25">
                  <c:v>45716</c:v>
                </c:pt>
                <c:pt idx="26">
                  <c:v>45747</c:v>
                </c:pt>
                <c:pt idx="27">
                  <c:v>45777</c:v>
                </c:pt>
                <c:pt idx="28">
                  <c:v>45808</c:v>
                </c:pt>
                <c:pt idx="29">
                  <c:v>45838</c:v>
                </c:pt>
                <c:pt idx="30">
                  <c:v>45869</c:v>
                </c:pt>
                <c:pt idx="31">
                  <c:v>45900</c:v>
                </c:pt>
              </c:numCache>
            </c:numRef>
          </c:cat>
          <c:val>
            <c:numRef>
              <c:f>Sheet5!$I$37:$I$68</c:f>
              <c:numCache>
                <c:formatCode>0%</c:formatCode>
                <c:ptCount val="32"/>
                <c:pt idx="0">
                  <c:v>0.18</c:v>
                </c:pt>
                <c:pt idx="1">
                  <c:v>0.23</c:v>
                </c:pt>
                <c:pt idx="2">
                  <c:v>0.19</c:v>
                </c:pt>
                <c:pt idx="3">
                  <c:v>0.22</c:v>
                </c:pt>
                <c:pt idx="4">
                  <c:v>0.21</c:v>
                </c:pt>
                <c:pt idx="5">
                  <c:v>0.24</c:v>
                </c:pt>
                <c:pt idx="6">
                  <c:v>0.23</c:v>
                </c:pt>
                <c:pt idx="7">
                  <c:v>0.23</c:v>
                </c:pt>
                <c:pt idx="8">
                  <c:v>0.21</c:v>
                </c:pt>
                <c:pt idx="9">
                  <c:v>0.2</c:v>
                </c:pt>
                <c:pt idx="10">
                  <c:v>0.19</c:v>
                </c:pt>
                <c:pt idx="11">
                  <c:v>0.17</c:v>
                </c:pt>
                <c:pt idx="12">
                  <c:v>0.15</c:v>
                </c:pt>
                <c:pt idx="13">
                  <c:v>0.15</c:v>
                </c:pt>
                <c:pt idx="14">
                  <c:v>0.16</c:v>
                </c:pt>
                <c:pt idx="15">
                  <c:v>0.16</c:v>
                </c:pt>
                <c:pt idx="16">
                  <c:v>0.16</c:v>
                </c:pt>
                <c:pt idx="17">
                  <c:v>0.16</c:v>
                </c:pt>
                <c:pt idx="18">
                  <c:v>0.15</c:v>
                </c:pt>
                <c:pt idx="19">
                  <c:v>0.15</c:v>
                </c:pt>
                <c:pt idx="20">
                  <c:v>0.17</c:v>
                </c:pt>
                <c:pt idx="21">
                  <c:v>0.17</c:v>
                </c:pt>
                <c:pt idx="22">
                  <c:v>0.16</c:v>
                </c:pt>
                <c:pt idx="23">
                  <c:v>0.15</c:v>
                </c:pt>
                <c:pt idx="24">
                  <c:v>0.13</c:v>
                </c:pt>
                <c:pt idx="25">
                  <c:v>0.14000000000000001</c:v>
                </c:pt>
                <c:pt idx="26">
                  <c:v>0.16</c:v>
                </c:pt>
                <c:pt idx="27">
                  <c:v>0.16</c:v>
                </c:pt>
                <c:pt idx="28">
                  <c:v>0.17</c:v>
                </c:pt>
                <c:pt idx="29">
                  <c:v>0.16</c:v>
                </c:pt>
                <c:pt idx="30">
                  <c:v>0.16</c:v>
                </c:pt>
                <c:pt idx="31">
                  <c:v>0.17</c:v>
                </c:pt>
              </c:numCache>
            </c:numRef>
          </c:val>
          <c:extLst>
            <c:ext xmlns:c16="http://schemas.microsoft.com/office/drawing/2014/chart" uri="{C3380CC4-5D6E-409C-BE32-E72D297353CC}">
              <c16:uniqueId val="{00000002-1035-447A-B7F6-C24C01940A45}"/>
            </c:ext>
          </c:extLst>
        </c:ser>
        <c:dLbls>
          <c:showLegendKey val="0"/>
          <c:showVal val="0"/>
          <c:showCatName val="0"/>
          <c:showSerName val="0"/>
          <c:showPercent val="0"/>
          <c:showBubbleSize val="0"/>
        </c:dLbls>
        <c:gapWidth val="150"/>
        <c:overlap val="100"/>
        <c:axId val="264303071"/>
        <c:axId val="264293951"/>
      </c:barChart>
      <c:dateAx>
        <c:axId val="264303071"/>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93951"/>
        <c:crosses val="autoZero"/>
        <c:auto val="1"/>
        <c:lblOffset val="100"/>
        <c:baseTimeUnit val="months"/>
      </c:dateAx>
      <c:valAx>
        <c:axId val="26429395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3030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Sheet6!$C$3</c:f>
              <c:strCache>
                <c:ptCount val="1"/>
                <c:pt idx="0">
                  <c:v>镍计价系数</c:v>
                </c:pt>
              </c:strCache>
            </c:strRef>
          </c:tx>
          <c:spPr>
            <a:ln w="28575" cap="rnd">
              <a:solidFill>
                <a:schemeClr val="accent1"/>
              </a:solidFill>
              <a:round/>
            </a:ln>
            <a:effectLst/>
          </c:spPr>
          <c:marker>
            <c:symbol val="none"/>
          </c:marker>
          <c:cat>
            <c:numRef>
              <c:f>Sheet6!$B$4:$B$430</c:f>
              <c:numCache>
                <c:formatCode>yyyy\-mm\-dd;@</c:formatCode>
                <c:ptCount val="427"/>
                <c:pt idx="0">
                  <c:v>45929</c:v>
                </c:pt>
                <c:pt idx="1">
                  <c:v>45926</c:v>
                </c:pt>
                <c:pt idx="2">
                  <c:v>45925</c:v>
                </c:pt>
                <c:pt idx="3">
                  <c:v>45924</c:v>
                </c:pt>
                <c:pt idx="4">
                  <c:v>45923</c:v>
                </c:pt>
                <c:pt idx="5">
                  <c:v>45922</c:v>
                </c:pt>
                <c:pt idx="6">
                  <c:v>45919</c:v>
                </c:pt>
                <c:pt idx="7">
                  <c:v>45918</c:v>
                </c:pt>
                <c:pt idx="8">
                  <c:v>45917</c:v>
                </c:pt>
                <c:pt idx="9">
                  <c:v>45916</c:v>
                </c:pt>
                <c:pt idx="10">
                  <c:v>45915</c:v>
                </c:pt>
                <c:pt idx="11">
                  <c:v>45912</c:v>
                </c:pt>
                <c:pt idx="12">
                  <c:v>45911</c:v>
                </c:pt>
                <c:pt idx="13">
                  <c:v>45910</c:v>
                </c:pt>
                <c:pt idx="14">
                  <c:v>45909</c:v>
                </c:pt>
                <c:pt idx="15">
                  <c:v>45908</c:v>
                </c:pt>
                <c:pt idx="16">
                  <c:v>45905</c:v>
                </c:pt>
                <c:pt idx="17">
                  <c:v>45904</c:v>
                </c:pt>
                <c:pt idx="18">
                  <c:v>45903</c:v>
                </c:pt>
                <c:pt idx="19">
                  <c:v>45902</c:v>
                </c:pt>
                <c:pt idx="20">
                  <c:v>45901</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45842</c:v>
                </c:pt>
                <c:pt idx="62">
                  <c:v>45841</c:v>
                </c:pt>
                <c:pt idx="63">
                  <c:v>45840</c:v>
                </c:pt>
                <c:pt idx="64">
                  <c:v>45839</c:v>
                </c:pt>
                <c:pt idx="65">
                  <c:v>45838</c:v>
                </c:pt>
                <c:pt idx="66">
                  <c:v>45835</c:v>
                </c:pt>
                <c:pt idx="67">
                  <c:v>45834</c:v>
                </c:pt>
                <c:pt idx="68">
                  <c:v>45833</c:v>
                </c:pt>
                <c:pt idx="69">
                  <c:v>45832</c:v>
                </c:pt>
                <c:pt idx="70">
                  <c:v>45831</c:v>
                </c:pt>
                <c:pt idx="71">
                  <c:v>45828</c:v>
                </c:pt>
                <c:pt idx="72">
                  <c:v>45827</c:v>
                </c:pt>
                <c:pt idx="73">
                  <c:v>45826</c:v>
                </c:pt>
                <c:pt idx="74">
                  <c:v>45825</c:v>
                </c:pt>
                <c:pt idx="75">
                  <c:v>45824</c:v>
                </c:pt>
                <c:pt idx="76">
                  <c:v>45821</c:v>
                </c:pt>
                <c:pt idx="77">
                  <c:v>45820</c:v>
                </c:pt>
                <c:pt idx="78">
                  <c:v>45819</c:v>
                </c:pt>
                <c:pt idx="79">
                  <c:v>45818</c:v>
                </c:pt>
                <c:pt idx="80">
                  <c:v>45817</c:v>
                </c:pt>
                <c:pt idx="81">
                  <c:v>45814</c:v>
                </c:pt>
                <c:pt idx="82">
                  <c:v>45813</c:v>
                </c:pt>
                <c:pt idx="83">
                  <c:v>45812</c:v>
                </c:pt>
                <c:pt idx="84">
                  <c:v>45811</c:v>
                </c:pt>
                <c:pt idx="85">
                  <c:v>45807</c:v>
                </c:pt>
                <c:pt idx="86">
                  <c:v>45806</c:v>
                </c:pt>
                <c:pt idx="87">
                  <c:v>45805</c:v>
                </c:pt>
                <c:pt idx="88">
                  <c:v>45804</c:v>
                </c:pt>
                <c:pt idx="89">
                  <c:v>45803</c:v>
                </c:pt>
                <c:pt idx="90">
                  <c:v>45800</c:v>
                </c:pt>
                <c:pt idx="91">
                  <c:v>45799</c:v>
                </c:pt>
                <c:pt idx="92">
                  <c:v>45798</c:v>
                </c:pt>
                <c:pt idx="93">
                  <c:v>45797</c:v>
                </c:pt>
                <c:pt idx="94">
                  <c:v>45796</c:v>
                </c:pt>
                <c:pt idx="95">
                  <c:v>45793</c:v>
                </c:pt>
                <c:pt idx="96">
                  <c:v>45792</c:v>
                </c:pt>
                <c:pt idx="97">
                  <c:v>45791</c:v>
                </c:pt>
                <c:pt idx="98">
                  <c:v>45790</c:v>
                </c:pt>
                <c:pt idx="99">
                  <c:v>45789</c:v>
                </c:pt>
                <c:pt idx="100">
                  <c:v>45786</c:v>
                </c:pt>
                <c:pt idx="101">
                  <c:v>45785</c:v>
                </c:pt>
                <c:pt idx="102">
                  <c:v>45784</c:v>
                </c:pt>
                <c:pt idx="103">
                  <c:v>45783</c:v>
                </c:pt>
                <c:pt idx="104">
                  <c:v>45782</c:v>
                </c:pt>
                <c:pt idx="105">
                  <c:v>45779</c:v>
                </c:pt>
                <c:pt idx="106">
                  <c:v>45778</c:v>
                </c:pt>
                <c:pt idx="107">
                  <c:v>45777</c:v>
                </c:pt>
                <c:pt idx="108">
                  <c:v>45776</c:v>
                </c:pt>
                <c:pt idx="109">
                  <c:v>45775</c:v>
                </c:pt>
                <c:pt idx="110">
                  <c:v>45772</c:v>
                </c:pt>
                <c:pt idx="111">
                  <c:v>45771</c:v>
                </c:pt>
                <c:pt idx="112">
                  <c:v>45770</c:v>
                </c:pt>
                <c:pt idx="113">
                  <c:v>45769</c:v>
                </c:pt>
                <c:pt idx="114">
                  <c:v>45768</c:v>
                </c:pt>
                <c:pt idx="115">
                  <c:v>45765</c:v>
                </c:pt>
                <c:pt idx="116">
                  <c:v>45764</c:v>
                </c:pt>
                <c:pt idx="117">
                  <c:v>45763</c:v>
                </c:pt>
                <c:pt idx="118">
                  <c:v>45762</c:v>
                </c:pt>
                <c:pt idx="119">
                  <c:v>45761</c:v>
                </c:pt>
                <c:pt idx="120">
                  <c:v>45758</c:v>
                </c:pt>
                <c:pt idx="121">
                  <c:v>45757</c:v>
                </c:pt>
                <c:pt idx="122">
                  <c:v>45756</c:v>
                </c:pt>
                <c:pt idx="123">
                  <c:v>45755</c:v>
                </c:pt>
                <c:pt idx="124">
                  <c:v>45754</c:v>
                </c:pt>
                <c:pt idx="125">
                  <c:v>45750</c:v>
                </c:pt>
                <c:pt idx="126">
                  <c:v>45749</c:v>
                </c:pt>
                <c:pt idx="127">
                  <c:v>45748</c:v>
                </c:pt>
                <c:pt idx="128">
                  <c:v>45747</c:v>
                </c:pt>
                <c:pt idx="129">
                  <c:v>45744</c:v>
                </c:pt>
                <c:pt idx="130">
                  <c:v>45743</c:v>
                </c:pt>
                <c:pt idx="131">
                  <c:v>45742</c:v>
                </c:pt>
                <c:pt idx="132">
                  <c:v>45741</c:v>
                </c:pt>
                <c:pt idx="133">
                  <c:v>45740</c:v>
                </c:pt>
                <c:pt idx="134">
                  <c:v>45737</c:v>
                </c:pt>
                <c:pt idx="135">
                  <c:v>45736</c:v>
                </c:pt>
                <c:pt idx="136">
                  <c:v>45735</c:v>
                </c:pt>
                <c:pt idx="137">
                  <c:v>45734</c:v>
                </c:pt>
                <c:pt idx="138">
                  <c:v>45733</c:v>
                </c:pt>
                <c:pt idx="139">
                  <c:v>45730</c:v>
                </c:pt>
                <c:pt idx="140">
                  <c:v>45729</c:v>
                </c:pt>
                <c:pt idx="141">
                  <c:v>45728</c:v>
                </c:pt>
                <c:pt idx="142">
                  <c:v>45727</c:v>
                </c:pt>
                <c:pt idx="143">
                  <c:v>45726</c:v>
                </c:pt>
                <c:pt idx="144">
                  <c:v>45723</c:v>
                </c:pt>
                <c:pt idx="145">
                  <c:v>45722</c:v>
                </c:pt>
                <c:pt idx="146">
                  <c:v>45721</c:v>
                </c:pt>
                <c:pt idx="147">
                  <c:v>45720</c:v>
                </c:pt>
                <c:pt idx="148">
                  <c:v>45719</c:v>
                </c:pt>
                <c:pt idx="149">
                  <c:v>45716</c:v>
                </c:pt>
                <c:pt idx="150">
                  <c:v>45715</c:v>
                </c:pt>
                <c:pt idx="151">
                  <c:v>45714</c:v>
                </c:pt>
                <c:pt idx="152">
                  <c:v>45713</c:v>
                </c:pt>
                <c:pt idx="153">
                  <c:v>45712</c:v>
                </c:pt>
                <c:pt idx="154">
                  <c:v>45709</c:v>
                </c:pt>
                <c:pt idx="155">
                  <c:v>45708</c:v>
                </c:pt>
                <c:pt idx="156">
                  <c:v>45707</c:v>
                </c:pt>
                <c:pt idx="157">
                  <c:v>45706</c:v>
                </c:pt>
                <c:pt idx="158">
                  <c:v>45705</c:v>
                </c:pt>
                <c:pt idx="159">
                  <c:v>45702</c:v>
                </c:pt>
                <c:pt idx="160">
                  <c:v>45701</c:v>
                </c:pt>
                <c:pt idx="161">
                  <c:v>45700</c:v>
                </c:pt>
                <c:pt idx="162">
                  <c:v>45699</c:v>
                </c:pt>
                <c:pt idx="163">
                  <c:v>45698</c:v>
                </c:pt>
                <c:pt idx="164">
                  <c:v>45695</c:v>
                </c:pt>
                <c:pt idx="165">
                  <c:v>45694</c:v>
                </c:pt>
                <c:pt idx="166">
                  <c:v>45693</c:v>
                </c:pt>
                <c:pt idx="167">
                  <c:v>45684</c:v>
                </c:pt>
                <c:pt idx="168">
                  <c:v>45681</c:v>
                </c:pt>
                <c:pt idx="169">
                  <c:v>45680</c:v>
                </c:pt>
                <c:pt idx="170">
                  <c:v>45679</c:v>
                </c:pt>
                <c:pt idx="171">
                  <c:v>45678</c:v>
                </c:pt>
                <c:pt idx="172">
                  <c:v>45677</c:v>
                </c:pt>
                <c:pt idx="173">
                  <c:v>45674</c:v>
                </c:pt>
                <c:pt idx="174">
                  <c:v>45673</c:v>
                </c:pt>
                <c:pt idx="175">
                  <c:v>45672</c:v>
                </c:pt>
                <c:pt idx="176">
                  <c:v>45671</c:v>
                </c:pt>
                <c:pt idx="177">
                  <c:v>45670</c:v>
                </c:pt>
                <c:pt idx="178">
                  <c:v>45667</c:v>
                </c:pt>
                <c:pt idx="179">
                  <c:v>45666</c:v>
                </c:pt>
                <c:pt idx="180">
                  <c:v>45665</c:v>
                </c:pt>
                <c:pt idx="181">
                  <c:v>45664</c:v>
                </c:pt>
                <c:pt idx="182">
                  <c:v>45663</c:v>
                </c:pt>
                <c:pt idx="183">
                  <c:v>45660</c:v>
                </c:pt>
                <c:pt idx="184">
                  <c:v>45659</c:v>
                </c:pt>
                <c:pt idx="185">
                  <c:v>45657</c:v>
                </c:pt>
                <c:pt idx="186">
                  <c:v>45656</c:v>
                </c:pt>
                <c:pt idx="187">
                  <c:v>45653</c:v>
                </c:pt>
                <c:pt idx="188">
                  <c:v>45652</c:v>
                </c:pt>
                <c:pt idx="189">
                  <c:v>45651</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45624</c:v>
                </c:pt>
                <c:pt idx="209">
                  <c:v>45623</c:v>
                </c:pt>
                <c:pt idx="210">
                  <c:v>45622</c:v>
                </c:pt>
                <c:pt idx="211">
                  <c:v>45621</c:v>
                </c:pt>
                <c:pt idx="212">
                  <c:v>45618</c:v>
                </c:pt>
                <c:pt idx="213">
                  <c:v>45617</c:v>
                </c:pt>
                <c:pt idx="214">
                  <c:v>45616</c:v>
                </c:pt>
                <c:pt idx="215">
                  <c:v>45615</c:v>
                </c:pt>
                <c:pt idx="216">
                  <c:v>45614</c:v>
                </c:pt>
                <c:pt idx="217">
                  <c:v>45611</c:v>
                </c:pt>
                <c:pt idx="218">
                  <c:v>45610</c:v>
                </c:pt>
                <c:pt idx="219">
                  <c:v>45609</c:v>
                </c:pt>
                <c:pt idx="220">
                  <c:v>45608</c:v>
                </c:pt>
                <c:pt idx="221">
                  <c:v>45607</c:v>
                </c:pt>
                <c:pt idx="222">
                  <c:v>45604</c:v>
                </c:pt>
                <c:pt idx="223">
                  <c:v>45603</c:v>
                </c:pt>
                <c:pt idx="224">
                  <c:v>45602</c:v>
                </c:pt>
                <c:pt idx="225">
                  <c:v>45601</c:v>
                </c:pt>
                <c:pt idx="226">
                  <c:v>45600</c:v>
                </c:pt>
                <c:pt idx="227">
                  <c:v>45597</c:v>
                </c:pt>
                <c:pt idx="228">
                  <c:v>45596</c:v>
                </c:pt>
                <c:pt idx="229">
                  <c:v>45595</c:v>
                </c:pt>
                <c:pt idx="230">
                  <c:v>45594</c:v>
                </c:pt>
                <c:pt idx="231">
                  <c:v>45593</c:v>
                </c:pt>
                <c:pt idx="232">
                  <c:v>45590</c:v>
                </c:pt>
                <c:pt idx="233">
                  <c:v>45589</c:v>
                </c:pt>
                <c:pt idx="234">
                  <c:v>45588</c:v>
                </c:pt>
                <c:pt idx="235">
                  <c:v>45587</c:v>
                </c:pt>
                <c:pt idx="236">
                  <c:v>45586</c:v>
                </c:pt>
                <c:pt idx="237">
                  <c:v>45583</c:v>
                </c:pt>
                <c:pt idx="238">
                  <c:v>45582</c:v>
                </c:pt>
                <c:pt idx="239">
                  <c:v>45581</c:v>
                </c:pt>
                <c:pt idx="240">
                  <c:v>45580</c:v>
                </c:pt>
                <c:pt idx="241">
                  <c:v>45579</c:v>
                </c:pt>
                <c:pt idx="242">
                  <c:v>45576</c:v>
                </c:pt>
                <c:pt idx="243">
                  <c:v>45575</c:v>
                </c:pt>
                <c:pt idx="244">
                  <c:v>45574</c:v>
                </c:pt>
                <c:pt idx="245">
                  <c:v>45573</c:v>
                </c:pt>
                <c:pt idx="246">
                  <c:v>45565</c:v>
                </c:pt>
                <c:pt idx="247">
                  <c:v>45562</c:v>
                </c:pt>
                <c:pt idx="248">
                  <c:v>45561</c:v>
                </c:pt>
                <c:pt idx="249">
                  <c:v>45560</c:v>
                </c:pt>
                <c:pt idx="250">
                  <c:v>45559</c:v>
                </c:pt>
                <c:pt idx="251">
                  <c:v>45558</c:v>
                </c:pt>
                <c:pt idx="252">
                  <c:v>45555</c:v>
                </c:pt>
                <c:pt idx="253">
                  <c:v>45554</c:v>
                </c:pt>
                <c:pt idx="254">
                  <c:v>45553</c:v>
                </c:pt>
                <c:pt idx="255">
                  <c:v>45548</c:v>
                </c:pt>
                <c:pt idx="256">
                  <c:v>45547</c:v>
                </c:pt>
                <c:pt idx="257">
                  <c:v>45546</c:v>
                </c:pt>
                <c:pt idx="258">
                  <c:v>45545</c:v>
                </c:pt>
                <c:pt idx="259">
                  <c:v>45544</c:v>
                </c:pt>
                <c:pt idx="260">
                  <c:v>45541</c:v>
                </c:pt>
                <c:pt idx="261">
                  <c:v>45540</c:v>
                </c:pt>
                <c:pt idx="262">
                  <c:v>45539</c:v>
                </c:pt>
                <c:pt idx="263">
                  <c:v>45538</c:v>
                </c:pt>
                <c:pt idx="264">
                  <c:v>45537</c:v>
                </c:pt>
                <c:pt idx="265">
                  <c:v>45534</c:v>
                </c:pt>
                <c:pt idx="266">
                  <c:v>45533</c:v>
                </c:pt>
                <c:pt idx="267">
                  <c:v>45532</c:v>
                </c:pt>
                <c:pt idx="268">
                  <c:v>45531</c:v>
                </c:pt>
                <c:pt idx="269">
                  <c:v>45530</c:v>
                </c:pt>
                <c:pt idx="270">
                  <c:v>45527</c:v>
                </c:pt>
                <c:pt idx="271">
                  <c:v>45526</c:v>
                </c:pt>
                <c:pt idx="272">
                  <c:v>45525</c:v>
                </c:pt>
                <c:pt idx="273">
                  <c:v>45524</c:v>
                </c:pt>
                <c:pt idx="274">
                  <c:v>45523</c:v>
                </c:pt>
                <c:pt idx="275">
                  <c:v>45520</c:v>
                </c:pt>
                <c:pt idx="276">
                  <c:v>45519</c:v>
                </c:pt>
                <c:pt idx="277">
                  <c:v>45518</c:v>
                </c:pt>
                <c:pt idx="278">
                  <c:v>45517</c:v>
                </c:pt>
                <c:pt idx="279">
                  <c:v>45516</c:v>
                </c:pt>
                <c:pt idx="280">
                  <c:v>45513</c:v>
                </c:pt>
                <c:pt idx="281">
                  <c:v>45512</c:v>
                </c:pt>
                <c:pt idx="282">
                  <c:v>45511</c:v>
                </c:pt>
                <c:pt idx="283">
                  <c:v>45510</c:v>
                </c:pt>
                <c:pt idx="284">
                  <c:v>45509</c:v>
                </c:pt>
                <c:pt idx="285">
                  <c:v>45506</c:v>
                </c:pt>
                <c:pt idx="286">
                  <c:v>45505</c:v>
                </c:pt>
                <c:pt idx="287">
                  <c:v>45504</c:v>
                </c:pt>
                <c:pt idx="288">
                  <c:v>45503</c:v>
                </c:pt>
                <c:pt idx="289">
                  <c:v>45502</c:v>
                </c:pt>
                <c:pt idx="290">
                  <c:v>45499</c:v>
                </c:pt>
                <c:pt idx="291">
                  <c:v>45498</c:v>
                </c:pt>
                <c:pt idx="292">
                  <c:v>45497</c:v>
                </c:pt>
                <c:pt idx="293">
                  <c:v>45496</c:v>
                </c:pt>
                <c:pt idx="294">
                  <c:v>45495</c:v>
                </c:pt>
                <c:pt idx="295">
                  <c:v>45492</c:v>
                </c:pt>
                <c:pt idx="296">
                  <c:v>45491</c:v>
                </c:pt>
                <c:pt idx="297">
                  <c:v>45490</c:v>
                </c:pt>
                <c:pt idx="298">
                  <c:v>45489</c:v>
                </c:pt>
                <c:pt idx="299">
                  <c:v>45488</c:v>
                </c:pt>
                <c:pt idx="300">
                  <c:v>45485</c:v>
                </c:pt>
                <c:pt idx="301">
                  <c:v>45484</c:v>
                </c:pt>
                <c:pt idx="302">
                  <c:v>45483</c:v>
                </c:pt>
                <c:pt idx="303">
                  <c:v>45482</c:v>
                </c:pt>
                <c:pt idx="304">
                  <c:v>45481</c:v>
                </c:pt>
                <c:pt idx="305">
                  <c:v>45478</c:v>
                </c:pt>
                <c:pt idx="306">
                  <c:v>45477</c:v>
                </c:pt>
                <c:pt idx="307">
                  <c:v>45476</c:v>
                </c:pt>
                <c:pt idx="308">
                  <c:v>45475</c:v>
                </c:pt>
                <c:pt idx="309">
                  <c:v>45474</c:v>
                </c:pt>
                <c:pt idx="310">
                  <c:v>45471</c:v>
                </c:pt>
                <c:pt idx="311">
                  <c:v>45470</c:v>
                </c:pt>
                <c:pt idx="312">
                  <c:v>45469</c:v>
                </c:pt>
                <c:pt idx="313">
                  <c:v>45468</c:v>
                </c:pt>
                <c:pt idx="314">
                  <c:v>45467</c:v>
                </c:pt>
                <c:pt idx="315">
                  <c:v>45464</c:v>
                </c:pt>
                <c:pt idx="316">
                  <c:v>45463</c:v>
                </c:pt>
                <c:pt idx="317">
                  <c:v>45462</c:v>
                </c:pt>
                <c:pt idx="318">
                  <c:v>45461</c:v>
                </c:pt>
                <c:pt idx="319">
                  <c:v>45460</c:v>
                </c:pt>
                <c:pt idx="320">
                  <c:v>45457</c:v>
                </c:pt>
                <c:pt idx="321">
                  <c:v>45456</c:v>
                </c:pt>
                <c:pt idx="322">
                  <c:v>45455</c:v>
                </c:pt>
                <c:pt idx="323">
                  <c:v>45454</c:v>
                </c:pt>
                <c:pt idx="324">
                  <c:v>45450</c:v>
                </c:pt>
                <c:pt idx="325">
                  <c:v>45449</c:v>
                </c:pt>
                <c:pt idx="326">
                  <c:v>45448</c:v>
                </c:pt>
                <c:pt idx="327">
                  <c:v>45447</c:v>
                </c:pt>
                <c:pt idx="328">
                  <c:v>45446</c:v>
                </c:pt>
                <c:pt idx="329">
                  <c:v>45443</c:v>
                </c:pt>
                <c:pt idx="330">
                  <c:v>45442</c:v>
                </c:pt>
                <c:pt idx="331">
                  <c:v>45441</c:v>
                </c:pt>
                <c:pt idx="332">
                  <c:v>45440</c:v>
                </c:pt>
                <c:pt idx="333">
                  <c:v>45439</c:v>
                </c:pt>
                <c:pt idx="334">
                  <c:v>45436</c:v>
                </c:pt>
                <c:pt idx="335">
                  <c:v>45435</c:v>
                </c:pt>
                <c:pt idx="336">
                  <c:v>45434</c:v>
                </c:pt>
                <c:pt idx="337">
                  <c:v>45433</c:v>
                </c:pt>
                <c:pt idx="338">
                  <c:v>45432</c:v>
                </c:pt>
                <c:pt idx="339">
                  <c:v>45429</c:v>
                </c:pt>
                <c:pt idx="340">
                  <c:v>45428</c:v>
                </c:pt>
                <c:pt idx="341">
                  <c:v>45427</c:v>
                </c:pt>
                <c:pt idx="342">
                  <c:v>45426</c:v>
                </c:pt>
                <c:pt idx="343">
                  <c:v>45425</c:v>
                </c:pt>
                <c:pt idx="344">
                  <c:v>45422</c:v>
                </c:pt>
                <c:pt idx="345">
                  <c:v>45421</c:v>
                </c:pt>
                <c:pt idx="346">
                  <c:v>45420</c:v>
                </c:pt>
                <c:pt idx="347">
                  <c:v>45419</c:v>
                </c:pt>
                <c:pt idx="348">
                  <c:v>45418</c:v>
                </c:pt>
                <c:pt idx="349">
                  <c:v>45412</c:v>
                </c:pt>
                <c:pt idx="350">
                  <c:v>45411</c:v>
                </c:pt>
                <c:pt idx="351">
                  <c:v>45408</c:v>
                </c:pt>
                <c:pt idx="352">
                  <c:v>45407</c:v>
                </c:pt>
                <c:pt idx="353">
                  <c:v>45406</c:v>
                </c:pt>
                <c:pt idx="354">
                  <c:v>45405</c:v>
                </c:pt>
                <c:pt idx="355">
                  <c:v>45404</c:v>
                </c:pt>
                <c:pt idx="356">
                  <c:v>45401</c:v>
                </c:pt>
                <c:pt idx="357">
                  <c:v>45400</c:v>
                </c:pt>
                <c:pt idx="358">
                  <c:v>45399</c:v>
                </c:pt>
                <c:pt idx="359">
                  <c:v>45398</c:v>
                </c:pt>
                <c:pt idx="360">
                  <c:v>45397</c:v>
                </c:pt>
                <c:pt idx="361">
                  <c:v>45394</c:v>
                </c:pt>
                <c:pt idx="362">
                  <c:v>45393</c:v>
                </c:pt>
                <c:pt idx="363">
                  <c:v>45392</c:v>
                </c:pt>
                <c:pt idx="364">
                  <c:v>45391</c:v>
                </c:pt>
                <c:pt idx="365">
                  <c:v>45390</c:v>
                </c:pt>
                <c:pt idx="366">
                  <c:v>45385</c:v>
                </c:pt>
                <c:pt idx="367">
                  <c:v>45384</c:v>
                </c:pt>
                <c:pt idx="368">
                  <c:v>45383</c:v>
                </c:pt>
                <c:pt idx="369">
                  <c:v>45380</c:v>
                </c:pt>
                <c:pt idx="370">
                  <c:v>45379</c:v>
                </c:pt>
                <c:pt idx="371">
                  <c:v>45378</c:v>
                </c:pt>
                <c:pt idx="372">
                  <c:v>45377</c:v>
                </c:pt>
                <c:pt idx="373">
                  <c:v>45376</c:v>
                </c:pt>
                <c:pt idx="374">
                  <c:v>45373</c:v>
                </c:pt>
                <c:pt idx="375">
                  <c:v>45372</c:v>
                </c:pt>
                <c:pt idx="376">
                  <c:v>45371</c:v>
                </c:pt>
                <c:pt idx="377">
                  <c:v>45370</c:v>
                </c:pt>
                <c:pt idx="378">
                  <c:v>45369</c:v>
                </c:pt>
                <c:pt idx="379">
                  <c:v>45366</c:v>
                </c:pt>
                <c:pt idx="380">
                  <c:v>45365</c:v>
                </c:pt>
                <c:pt idx="381">
                  <c:v>45364</c:v>
                </c:pt>
                <c:pt idx="382">
                  <c:v>45363</c:v>
                </c:pt>
                <c:pt idx="383">
                  <c:v>45362</c:v>
                </c:pt>
                <c:pt idx="384">
                  <c:v>45359</c:v>
                </c:pt>
                <c:pt idx="385">
                  <c:v>45358</c:v>
                </c:pt>
                <c:pt idx="386">
                  <c:v>45357</c:v>
                </c:pt>
                <c:pt idx="387">
                  <c:v>45356</c:v>
                </c:pt>
                <c:pt idx="388">
                  <c:v>45355</c:v>
                </c:pt>
                <c:pt idx="389">
                  <c:v>45352</c:v>
                </c:pt>
                <c:pt idx="390">
                  <c:v>45351</c:v>
                </c:pt>
                <c:pt idx="391">
                  <c:v>45350</c:v>
                </c:pt>
                <c:pt idx="392">
                  <c:v>45349</c:v>
                </c:pt>
                <c:pt idx="393">
                  <c:v>45348</c:v>
                </c:pt>
                <c:pt idx="394">
                  <c:v>45345</c:v>
                </c:pt>
                <c:pt idx="395">
                  <c:v>45344</c:v>
                </c:pt>
                <c:pt idx="396">
                  <c:v>45343</c:v>
                </c:pt>
                <c:pt idx="397">
                  <c:v>45342</c:v>
                </c:pt>
                <c:pt idx="398">
                  <c:v>45341</c:v>
                </c:pt>
                <c:pt idx="399">
                  <c:v>45330</c:v>
                </c:pt>
                <c:pt idx="400">
                  <c:v>45329</c:v>
                </c:pt>
                <c:pt idx="401">
                  <c:v>45328</c:v>
                </c:pt>
                <c:pt idx="402">
                  <c:v>45327</c:v>
                </c:pt>
                <c:pt idx="403">
                  <c:v>45324</c:v>
                </c:pt>
                <c:pt idx="404">
                  <c:v>45323</c:v>
                </c:pt>
                <c:pt idx="405">
                  <c:v>45322</c:v>
                </c:pt>
                <c:pt idx="406">
                  <c:v>45321</c:v>
                </c:pt>
                <c:pt idx="407">
                  <c:v>45320</c:v>
                </c:pt>
                <c:pt idx="408">
                  <c:v>45317</c:v>
                </c:pt>
                <c:pt idx="409">
                  <c:v>45316</c:v>
                </c:pt>
                <c:pt idx="410">
                  <c:v>45315</c:v>
                </c:pt>
                <c:pt idx="411">
                  <c:v>45314</c:v>
                </c:pt>
                <c:pt idx="412">
                  <c:v>45313</c:v>
                </c:pt>
                <c:pt idx="413">
                  <c:v>45310</c:v>
                </c:pt>
                <c:pt idx="414">
                  <c:v>45309</c:v>
                </c:pt>
                <c:pt idx="415">
                  <c:v>45308</c:v>
                </c:pt>
                <c:pt idx="416">
                  <c:v>45307</c:v>
                </c:pt>
                <c:pt idx="417">
                  <c:v>45306</c:v>
                </c:pt>
                <c:pt idx="418">
                  <c:v>45303</c:v>
                </c:pt>
                <c:pt idx="419">
                  <c:v>45302</c:v>
                </c:pt>
                <c:pt idx="420">
                  <c:v>45301</c:v>
                </c:pt>
                <c:pt idx="421">
                  <c:v>45300</c:v>
                </c:pt>
                <c:pt idx="422">
                  <c:v>45299</c:v>
                </c:pt>
                <c:pt idx="423">
                  <c:v>45296</c:v>
                </c:pt>
                <c:pt idx="424">
                  <c:v>45295</c:v>
                </c:pt>
                <c:pt idx="425">
                  <c:v>45294</c:v>
                </c:pt>
                <c:pt idx="426">
                  <c:v>45293</c:v>
                </c:pt>
              </c:numCache>
            </c:numRef>
          </c:cat>
          <c:val>
            <c:numRef>
              <c:f>Sheet6!$C$4:$C$430</c:f>
              <c:numCache>
                <c:formatCode>0_);[Red]\(0\)</c:formatCode>
                <c:ptCount val="427"/>
                <c:pt idx="0">
                  <c:v>85.5</c:v>
                </c:pt>
                <c:pt idx="1">
                  <c:v>85.5</c:v>
                </c:pt>
                <c:pt idx="2">
                  <c:v>85.5</c:v>
                </c:pt>
                <c:pt idx="3">
                  <c:v>85.5</c:v>
                </c:pt>
                <c:pt idx="4">
                  <c:v>85.5</c:v>
                </c:pt>
                <c:pt idx="5">
                  <c:v>85.5</c:v>
                </c:pt>
                <c:pt idx="6">
                  <c:v>85.5</c:v>
                </c:pt>
                <c:pt idx="7">
                  <c:v>85.5</c:v>
                </c:pt>
                <c:pt idx="8">
                  <c:v>85.5</c:v>
                </c:pt>
                <c:pt idx="9">
                  <c:v>85.5</c:v>
                </c:pt>
                <c:pt idx="10">
                  <c:v>85.5</c:v>
                </c:pt>
                <c:pt idx="11">
                  <c:v>85.5</c:v>
                </c:pt>
                <c:pt idx="12">
                  <c:v>85.5</c:v>
                </c:pt>
                <c:pt idx="13">
                  <c:v>85.5</c:v>
                </c:pt>
                <c:pt idx="14">
                  <c:v>85.5</c:v>
                </c:pt>
                <c:pt idx="15">
                  <c:v>85.5</c:v>
                </c:pt>
                <c:pt idx="16">
                  <c:v>85.5</c:v>
                </c:pt>
                <c:pt idx="17">
                  <c:v>85.5</c:v>
                </c:pt>
                <c:pt idx="18">
                  <c:v>85.5</c:v>
                </c:pt>
                <c:pt idx="19">
                  <c:v>85.5</c:v>
                </c:pt>
                <c:pt idx="20">
                  <c:v>85.5</c:v>
                </c:pt>
                <c:pt idx="21">
                  <c:v>85.5</c:v>
                </c:pt>
                <c:pt idx="22">
                  <c:v>85.5</c:v>
                </c:pt>
                <c:pt idx="23">
                  <c:v>85.5</c:v>
                </c:pt>
                <c:pt idx="24">
                  <c:v>85.5</c:v>
                </c:pt>
                <c:pt idx="25">
                  <c:v>85.5</c:v>
                </c:pt>
                <c:pt idx="26">
                  <c:v>85.5</c:v>
                </c:pt>
                <c:pt idx="27">
                  <c:v>85</c:v>
                </c:pt>
                <c:pt idx="28">
                  <c:v>85</c:v>
                </c:pt>
                <c:pt idx="29">
                  <c:v>85</c:v>
                </c:pt>
                <c:pt idx="30">
                  <c:v>85</c:v>
                </c:pt>
                <c:pt idx="31">
                  <c:v>84.5</c:v>
                </c:pt>
                <c:pt idx="32">
                  <c:v>84.5</c:v>
                </c:pt>
                <c:pt idx="33">
                  <c:v>84.5</c:v>
                </c:pt>
                <c:pt idx="34">
                  <c:v>84.5</c:v>
                </c:pt>
                <c:pt idx="35">
                  <c:v>84.5</c:v>
                </c:pt>
                <c:pt idx="36">
                  <c:v>84.25</c:v>
                </c:pt>
                <c:pt idx="37">
                  <c:v>84.25</c:v>
                </c:pt>
                <c:pt idx="38">
                  <c:v>84.25</c:v>
                </c:pt>
                <c:pt idx="39">
                  <c:v>84.25</c:v>
                </c:pt>
                <c:pt idx="40">
                  <c:v>83.75</c:v>
                </c:pt>
                <c:pt idx="41">
                  <c:v>83.75</c:v>
                </c:pt>
                <c:pt idx="42">
                  <c:v>83.75</c:v>
                </c:pt>
                <c:pt idx="43">
                  <c:v>83.75</c:v>
                </c:pt>
                <c:pt idx="44">
                  <c:v>83.75</c:v>
                </c:pt>
                <c:pt idx="45">
                  <c:v>83.75</c:v>
                </c:pt>
                <c:pt idx="46">
                  <c:v>83.75</c:v>
                </c:pt>
                <c:pt idx="47">
                  <c:v>83.75</c:v>
                </c:pt>
                <c:pt idx="48">
                  <c:v>83.75</c:v>
                </c:pt>
                <c:pt idx="49">
                  <c:v>83.75</c:v>
                </c:pt>
                <c:pt idx="50">
                  <c:v>83.75</c:v>
                </c:pt>
                <c:pt idx="51">
                  <c:v>83.75</c:v>
                </c:pt>
                <c:pt idx="52">
                  <c:v>83.75</c:v>
                </c:pt>
                <c:pt idx="53">
                  <c:v>83.75</c:v>
                </c:pt>
                <c:pt idx="54">
                  <c:v>83.75</c:v>
                </c:pt>
                <c:pt idx="55">
                  <c:v>83.75</c:v>
                </c:pt>
                <c:pt idx="56">
                  <c:v>83.75</c:v>
                </c:pt>
                <c:pt idx="57">
                  <c:v>83.75</c:v>
                </c:pt>
                <c:pt idx="58">
                  <c:v>83.75</c:v>
                </c:pt>
                <c:pt idx="59">
                  <c:v>83.75</c:v>
                </c:pt>
                <c:pt idx="60">
                  <c:v>83.75</c:v>
                </c:pt>
                <c:pt idx="61">
                  <c:v>83.75</c:v>
                </c:pt>
                <c:pt idx="62">
                  <c:v>83.75</c:v>
                </c:pt>
                <c:pt idx="63">
                  <c:v>83.75</c:v>
                </c:pt>
                <c:pt idx="64">
                  <c:v>83.75</c:v>
                </c:pt>
                <c:pt idx="65">
                  <c:v>83.75</c:v>
                </c:pt>
                <c:pt idx="66">
                  <c:v>83.75</c:v>
                </c:pt>
                <c:pt idx="67">
                  <c:v>83.75</c:v>
                </c:pt>
                <c:pt idx="68">
                  <c:v>83.75</c:v>
                </c:pt>
                <c:pt idx="69">
                  <c:v>83.75</c:v>
                </c:pt>
                <c:pt idx="70">
                  <c:v>83.75</c:v>
                </c:pt>
                <c:pt idx="71">
                  <c:v>83.75</c:v>
                </c:pt>
                <c:pt idx="72">
                  <c:v>83.75</c:v>
                </c:pt>
                <c:pt idx="73">
                  <c:v>83.75</c:v>
                </c:pt>
                <c:pt idx="74">
                  <c:v>83.75</c:v>
                </c:pt>
                <c:pt idx="75">
                  <c:v>83.75</c:v>
                </c:pt>
                <c:pt idx="76">
                  <c:v>83.75</c:v>
                </c:pt>
                <c:pt idx="77">
                  <c:v>83.75</c:v>
                </c:pt>
                <c:pt idx="78">
                  <c:v>83.75</c:v>
                </c:pt>
                <c:pt idx="79">
                  <c:v>83.75</c:v>
                </c:pt>
                <c:pt idx="80">
                  <c:v>83.75</c:v>
                </c:pt>
                <c:pt idx="81">
                  <c:v>83.75</c:v>
                </c:pt>
                <c:pt idx="82">
                  <c:v>83.75</c:v>
                </c:pt>
                <c:pt idx="83">
                  <c:v>83.75</c:v>
                </c:pt>
                <c:pt idx="84">
                  <c:v>83.75</c:v>
                </c:pt>
                <c:pt idx="85">
                  <c:v>83.75</c:v>
                </c:pt>
                <c:pt idx="86">
                  <c:v>83.75</c:v>
                </c:pt>
                <c:pt idx="87">
                  <c:v>83.75</c:v>
                </c:pt>
                <c:pt idx="88">
                  <c:v>83.75</c:v>
                </c:pt>
                <c:pt idx="89">
                  <c:v>83.75</c:v>
                </c:pt>
                <c:pt idx="90">
                  <c:v>83.75</c:v>
                </c:pt>
                <c:pt idx="91">
                  <c:v>83.75</c:v>
                </c:pt>
                <c:pt idx="92">
                  <c:v>83.75</c:v>
                </c:pt>
                <c:pt idx="93">
                  <c:v>84.5</c:v>
                </c:pt>
                <c:pt idx="94">
                  <c:v>84.5</c:v>
                </c:pt>
                <c:pt idx="95">
                  <c:v>84.5</c:v>
                </c:pt>
                <c:pt idx="96">
                  <c:v>84.5</c:v>
                </c:pt>
                <c:pt idx="97">
                  <c:v>84.5</c:v>
                </c:pt>
                <c:pt idx="98">
                  <c:v>84.5</c:v>
                </c:pt>
                <c:pt idx="99">
                  <c:v>84.5</c:v>
                </c:pt>
                <c:pt idx="100">
                  <c:v>84.5</c:v>
                </c:pt>
                <c:pt idx="101">
                  <c:v>84.5</c:v>
                </c:pt>
                <c:pt idx="102">
                  <c:v>84.5</c:v>
                </c:pt>
                <c:pt idx="103">
                  <c:v>84.5</c:v>
                </c:pt>
                <c:pt idx="104">
                  <c:v>84.5</c:v>
                </c:pt>
                <c:pt idx="105">
                  <c:v>84.5</c:v>
                </c:pt>
                <c:pt idx="106">
                  <c:v>84.5</c:v>
                </c:pt>
                <c:pt idx="107">
                  <c:v>84.5</c:v>
                </c:pt>
                <c:pt idx="108">
                  <c:v>84.5</c:v>
                </c:pt>
                <c:pt idx="109">
                  <c:v>84.5</c:v>
                </c:pt>
                <c:pt idx="110">
                  <c:v>84.5</c:v>
                </c:pt>
                <c:pt idx="111">
                  <c:v>84.5</c:v>
                </c:pt>
                <c:pt idx="112">
                  <c:v>84.5</c:v>
                </c:pt>
                <c:pt idx="113">
                  <c:v>83.75</c:v>
                </c:pt>
                <c:pt idx="114">
                  <c:v>83.75</c:v>
                </c:pt>
                <c:pt idx="115">
                  <c:v>83.75</c:v>
                </c:pt>
                <c:pt idx="116">
                  <c:v>83.75</c:v>
                </c:pt>
                <c:pt idx="117">
                  <c:v>83.75</c:v>
                </c:pt>
                <c:pt idx="118">
                  <c:v>83.75</c:v>
                </c:pt>
                <c:pt idx="119">
                  <c:v>83.75</c:v>
                </c:pt>
                <c:pt idx="120">
                  <c:v>83.25</c:v>
                </c:pt>
                <c:pt idx="121">
                  <c:v>83.25</c:v>
                </c:pt>
                <c:pt idx="122">
                  <c:v>83.25</c:v>
                </c:pt>
                <c:pt idx="123">
                  <c:v>83.25</c:v>
                </c:pt>
                <c:pt idx="124">
                  <c:v>83.25</c:v>
                </c:pt>
                <c:pt idx="125">
                  <c:v>83.25</c:v>
                </c:pt>
                <c:pt idx="126">
                  <c:v>82.75</c:v>
                </c:pt>
                <c:pt idx="127">
                  <c:v>82.25</c:v>
                </c:pt>
                <c:pt idx="128">
                  <c:v>82.25</c:v>
                </c:pt>
                <c:pt idx="129">
                  <c:v>82.25</c:v>
                </c:pt>
                <c:pt idx="130">
                  <c:v>82.25</c:v>
                </c:pt>
                <c:pt idx="131">
                  <c:v>82.25</c:v>
                </c:pt>
                <c:pt idx="132">
                  <c:v>81.75</c:v>
                </c:pt>
                <c:pt idx="133">
                  <c:v>81.25</c:v>
                </c:pt>
                <c:pt idx="134">
                  <c:v>81.25</c:v>
                </c:pt>
                <c:pt idx="135">
                  <c:v>81.25</c:v>
                </c:pt>
                <c:pt idx="136">
                  <c:v>81.25</c:v>
                </c:pt>
                <c:pt idx="137">
                  <c:v>81.25</c:v>
                </c:pt>
                <c:pt idx="138">
                  <c:v>81.25</c:v>
                </c:pt>
                <c:pt idx="139">
                  <c:v>81.25</c:v>
                </c:pt>
                <c:pt idx="140">
                  <c:v>81.25</c:v>
                </c:pt>
                <c:pt idx="141">
                  <c:v>80.75</c:v>
                </c:pt>
                <c:pt idx="142">
                  <c:v>80.75</c:v>
                </c:pt>
                <c:pt idx="143">
                  <c:v>80.75</c:v>
                </c:pt>
                <c:pt idx="144">
                  <c:v>80.75</c:v>
                </c:pt>
                <c:pt idx="145">
                  <c:v>80.25</c:v>
                </c:pt>
                <c:pt idx="146">
                  <c:v>80.25</c:v>
                </c:pt>
                <c:pt idx="147">
                  <c:v>80.25</c:v>
                </c:pt>
                <c:pt idx="148">
                  <c:v>80.25</c:v>
                </c:pt>
                <c:pt idx="149">
                  <c:v>79.75</c:v>
                </c:pt>
                <c:pt idx="150">
                  <c:v>78.75</c:v>
                </c:pt>
                <c:pt idx="151">
                  <c:v>78.75</c:v>
                </c:pt>
                <c:pt idx="152">
                  <c:v>78.75</c:v>
                </c:pt>
                <c:pt idx="153">
                  <c:v>78.75</c:v>
                </c:pt>
                <c:pt idx="154">
                  <c:v>78.75</c:v>
                </c:pt>
                <c:pt idx="155">
                  <c:v>78.75</c:v>
                </c:pt>
                <c:pt idx="156">
                  <c:v>78.75</c:v>
                </c:pt>
                <c:pt idx="157">
                  <c:v>78.75</c:v>
                </c:pt>
                <c:pt idx="158">
                  <c:v>78.75</c:v>
                </c:pt>
                <c:pt idx="159">
                  <c:v>78.75</c:v>
                </c:pt>
                <c:pt idx="160">
                  <c:v>78.75</c:v>
                </c:pt>
                <c:pt idx="161">
                  <c:v>78.75</c:v>
                </c:pt>
                <c:pt idx="162">
                  <c:v>78.75</c:v>
                </c:pt>
                <c:pt idx="163">
                  <c:v>78.75</c:v>
                </c:pt>
                <c:pt idx="164">
                  <c:v>78.75</c:v>
                </c:pt>
                <c:pt idx="165">
                  <c:v>78.75</c:v>
                </c:pt>
                <c:pt idx="166">
                  <c:v>78.75</c:v>
                </c:pt>
                <c:pt idx="167">
                  <c:v>78.75</c:v>
                </c:pt>
                <c:pt idx="168">
                  <c:v>78.75</c:v>
                </c:pt>
                <c:pt idx="169">
                  <c:v>78.75</c:v>
                </c:pt>
                <c:pt idx="170">
                  <c:v>78.75</c:v>
                </c:pt>
                <c:pt idx="171">
                  <c:v>78.75</c:v>
                </c:pt>
                <c:pt idx="172">
                  <c:v>78.75</c:v>
                </c:pt>
                <c:pt idx="173">
                  <c:v>78.5</c:v>
                </c:pt>
                <c:pt idx="174">
                  <c:v>78.5</c:v>
                </c:pt>
                <c:pt idx="175">
                  <c:v>78.5</c:v>
                </c:pt>
                <c:pt idx="176">
                  <c:v>78.5</c:v>
                </c:pt>
                <c:pt idx="177">
                  <c:v>78.5</c:v>
                </c:pt>
                <c:pt idx="178">
                  <c:v>78.5</c:v>
                </c:pt>
                <c:pt idx="179">
                  <c:v>78.5</c:v>
                </c:pt>
                <c:pt idx="180">
                  <c:v>78.5</c:v>
                </c:pt>
                <c:pt idx="181">
                  <c:v>78.5</c:v>
                </c:pt>
                <c:pt idx="182">
                  <c:v>78.5</c:v>
                </c:pt>
                <c:pt idx="183">
                  <c:v>78.5</c:v>
                </c:pt>
                <c:pt idx="184">
                  <c:v>78.5</c:v>
                </c:pt>
                <c:pt idx="185">
                  <c:v>78.5</c:v>
                </c:pt>
                <c:pt idx="186">
                  <c:v>78.5</c:v>
                </c:pt>
                <c:pt idx="187">
                  <c:v>78.5</c:v>
                </c:pt>
                <c:pt idx="188">
                  <c:v>78.5</c:v>
                </c:pt>
                <c:pt idx="189">
                  <c:v>78.5</c:v>
                </c:pt>
                <c:pt idx="190">
                  <c:v>78.5</c:v>
                </c:pt>
                <c:pt idx="191">
                  <c:v>78.5</c:v>
                </c:pt>
                <c:pt idx="192">
                  <c:v>78.5</c:v>
                </c:pt>
                <c:pt idx="193">
                  <c:v>78.5</c:v>
                </c:pt>
                <c:pt idx="194">
                  <c:v>79.5</c:v>
                </c:pt>
                <c:pt idx="195">
                  <c:v>79.75</c:v>
                </c:pt>
                <c:pt idx="196">
                  <c:v>79.75</c:v>
                </c:pt>
                <c:pt idx="197">
                  <c:v>79.75</c:v>
                </c:pt>
                <c:pt idx="198">
                  <c:v>79.75</c:v>
                </c:pt>
                <c:pt idx="199">
                  <c:v>79.75</c:v>
                </c:pt>
                <c:pt idx="200">
                  <c:v>79.75</c:v>
                </c:pt>
                <c:pt idx="201">
                  <c:v>79.75</c:v>
                </c:pt>
                <c:pt idx="202">
                  <c:v>81.25</c:v>
                </c:pt>
                <c:pt idx="203">
                  <c:v>81.25</c:v>
                </c:pt>
                <c:pt idx="204">
                  <c:v>81.25</c:v>
                </c:pt>
                <c:pt idx="205">
                  <c:v>81.25</c:v>
                </c:pt>
                <c:pt idx="206">
                  <c:v>81.25</c:v>
                </c:pt>
                <c:pt idx="207">
                  <c:v>81.25</c:v>
                </c:pt>
                <c:pt idx="208">
                  <c:v>81.25</c:v>
                </c:pt>
                <c:pt idx="209">
                  <c:v>81.25</c:v>
                </c:pt>
                <c:pt idx="210">
                  <c:v>81.25</c:v>
                </c:pt>
                <c:pt idx="211">
                  <c:v>81.25</c:v>
                </c:pt>
                <c:pt idx="212">
                  <c:v>81.25</c:v>
                </c:pt>
                <c:pt idx="213">
                  <c:v>81.75</c:v>
                </c:pt>
                <c:pt idx="214">
                  <c:v>81.75</c:v>
                </c:pt>
                <c:pt idx="215">
                  <c:v>81.75</c:v>
                </c:pt>
                <c:pt idx="216">
                  <c:v>81.75</c:v>
                </c:pt>
                <c:pt idx="217">
                  <c:v>81.75</c:v>
                </c:pt>
                <c:pt idx="218">
                  <c:v>82.25</c:v>
                </c:pt>
                <c:pt idx="219">
                  <c:v>82.25</c:v>
                </c:pt>
                <c:pt idx="220">
                  <c:v>82.25</c:v>
                </c:pt>
                <c:pt idx="221">
                  <c:v>82.25</c:v>
                </c:pt>
                <c:pt idx="222">
                  <c:v>82.25</c:v>
                </c:pt>
                <c:pt idx="223">
                  <c:v>82.25</c:v>
                </c:pt>
                <c:pt idx="224">
                  <c:v>82.25</c:v>
                </c:pt>
                <c:pt idx="225">
                  <c:v>82.25</c:v>
                </c:pt>
                <c:pt idx="226">
                  <c:v>82.25</c:v>
                </c:pt>
                <c:pt idx="227">
                  <c:v>82.25</c:v>
                </c:pt>
                <c:pt idx="228">
                  <c:v>82.25</c:v>
                </c:pt>
                <c:pt idx="229">
                  <c:v>82.25</c:v>
                </c:pt>
                <c:pt idx="230">
                  <c:v>82.25</c:v>
                </c:pt>
                <c:pt idx="231">
                  <c:v>82.75</c:v>
                </c:pt>
                <c:pt idx="232">
                  <c:v>82.75</c:v>
                </c:pt>
                <c:pt idx="233">
                  <c:v>82.75</c:v>
                </c:pt>
                <c:pt idx="234">
                  <c:v>82.75</c:v>
                </c:pt>
                <c:pt idx="235">
                  <c:v>82.75</c:v>
                </c:pt>
                <c:pt idx="236">
                  <c:v>82.75</c:v>
                </c:pt>
                <c:pt idx="237">
                  <c:v>82.75</c:v>
                </c:pt>
                <c:pt idx="238">
                  <c:v>82.75</c:v>
                </c:pt>
                <c:pt idx="239">
                  <c:v>82.75</c:v>
                </c:pt>
                <c:pt idx="240">
                  <c:v>82.75</c:v>
                </c:pt>
                <c:pt idx="241">
                  <c:v>82.75</c:v>
                </c:pt>
                <c:pt idx="242">
                  <c:v>82.75</c:v>
                </c:pt>
                <c:pt idx="243">
                  <c:v>82.75</c:v>
                </c:pt>
                <c:pt idx="244">
                  <c:v>82.5</c:v>
                </c:pt>
                <c:pt idx="245">
                  <c:v>82.5</c:v>
                </c:pt>
                <c:pt idx="246">
                  <c:v>82.5</c:v>
                </c:pt>
                <c:pt idx="247">
                  <c:v>82.5</c:v>
                </c:pt>
                <c:pt idx="248">
                  <c:v>82.5</c:v>
                </c:pt>
                <c:pt idx="249">
                  <c:v>82.5</c:v>
                </c:pt>
                <c:pt idx="250">
                  <c:v>82.5</c:v>
                </c:pt>
                <c:pt idx="251">
                  <c:v>82.5</c:v>
                </c:pt>
                <c:pt idx="252">
                  <c:v>82.5</c:v>
                </c:pt>
                <c:pt idx="253">
                  <c:v>82.5</c:v>
                </c:pt>
                <c:pt idx="254">
                  <c:v>82.5</c:v>
                </c:pt>
                <c:pt idx="255">
                  <c:v>82.5</c:v>
                </c:pt>
                <c:pt idx="256">
                  <c:v>82.75</c:v>
                </c:pt>
                <c:pt idx="257">
                  <c:v>82.75</c:v>
                </c:pt>
                <c:pt idx="258">
                  <c:v>82.75</c:v>
                </c:pt>
                <c:pt idx="259">
                  <c:v>82.75</c:v>
                </c:pt>
                <c:pt idx="260">
                  <c:v>82.75</c:v>
                </c:pt>
                <c:pt idx="261">
                  <c:v>82.75</c:v>
                </c:pt>
                <c:pt idx="262">
                  <c:v>82.75</c:v>
                </c:pt>
                <c:pt idx="263">
                  <c:v>82.75</c:v>
                </c:pt>
                <c:pt idx="264">
                  <c:v>82.75</c:v>
                </c:pt>
                <c:pt idx="265">
                  <c:v>82.75</c:v>
                </c:pt>
                <c:pt idx="266">
                  <c:v>82.75</c:v>
                </c:pt>
                <c:pt idx="267">
                  <c:v>82.5</c:v>
                </c:pt>
                <c:pt idx="268">
                  <c:v>80.5</c:v>
                </c:pt>
                <c:pt idx="269">
                  <c:v>80.5</c:v>
                </c:pt>
                <c:pt idx="270">
                  <c:v>80.5</c:v>
                </c:pt>
                <c:pt idx="271">
                  <c:v>80.5</c:v>
                </c:pt>
                <c:pt idx="272">
                  <c:v>80.5</c:v>
                </c:pt>
                <c:pt idx="273">
                  <c:v>80.5</c:v>
                </c:pt>
                <c:pt idx="274">
                  <c:v>80.5</c:v>
                </c:pt>
                <c:pt idx="275">
                  <c:v>80.75</c:v>
                </c:pt>
                <c:pt idx="276">
                  <c:v>80.75</c:v>
                </c:pt>
                <c:pt idx="277">
                  <c:v>80.75</c:v>
                </c:pt>
                <c:pt idx="278">
                  <c:v>80.75</c:v>
                </c:pt>
                <c:pt idx="279">
                  <c:v>80.75</c:v>
                </c:pt>
                <c:pt idx="280">
                  <c:v>81.25</c:v>
                </c:pt>
                <c:pt idx="281">
                  <c:v>81.25</c:v>
                </c:pt>
                <c:pt idx="282">
                  <c:v>81.25</c:v>
                </c:pt>
                <c:pt idx="283">
                  <c:v>81.25</c:v>
                </c:pt>
                <c:pt idx="284">
                  <c:v>81.25</c:v>
                </c:pt>
                <c:pt idx="285">
                  <c:v>81.25</c:v>
                </c:pt>
                <c:pt idx="286">
                  <c:v>81.5</c:v>
                </c:pt>
                <c:pt idx="287">
                  <c:v>82.5</c:v>
                </c:pt>
                <c:pt idx="288">
                  <c:v>82.5</c:v>
                </c:pt>
                <c:pt idx="289">
                  <c:v>82.5</c:v>
                </c:pt>
                <c:pt idx="290">
                  <c:v>82.5</c:v>
                </c:pt>
                <c:pt idx="291">
                  <c:v>82.5</c:v>
                </c:pt>
                <c:pt idx="292">
                  <c:v>82.5</c:v>
                </c:pt>
                <c:pt idx="293">
                  <c:v>82.5</c:v>
                </c:pt>
                <c:pt idx="294">
                  <c:v>82.5</c:v>
                </c:pt>
                <c:pt idx="295">
                  <c:v>82.5</c:v>
                </c:pt>
                <c:pt idx="296">
                  <c:v>82.5</c:v>
                </c:pt>
                <c:pt idx="297">
                  <c:v>82.5</c:v>
                </c:pt>
                <c:pt idx="298">
                  <c:v>82.5</c:v>
                </c:pt>
                <c:pt idx="299">
                  <c:v>82.5</c:v>
                </c:pt>
                <c:pt idx="300">
                  <c:v>82.5</c:v>
                </c:pt>
                <c:pt idx="301">
                  <c:v>82.5</c:v>
                </c:pt>
                <c:pt idx="302">
                  <c:v>82.5</c:v>
                </c:pt>
                <c:pt idx="303">
                  <c:v>82.5</c:v>
                </c:pt>
                <c:pt idx="304">
                  <c:v>82.5</c:v>
                </c:pt>
                <c:pt idx="305">
                  <c:v>82.5</c:v>
                </c:pt>
                <c:pt idx="306">
                  <c:v>82.5</c:v>
                </c:pt>
                <c:pt idx="307">
                  <c:v>82.5</c:v>
                </c:pt>
                <c:pt idx="308">
                  <c:v>82.5</c:v>
                </c:pt>
                <c:pt idx="309">
                  <c:v>82.5</c:v>
                </c:pt>
                <c:pt idx="310">
                  <c:v>82.5</c:v>
                </c:pt>
                <c:pt idx="311">
                  <c:v>82.5</c:v>
                </c:pt>
                <c:pt idx="312">
                  <c:v>82.5</c:v>
                </c:pt>
                <c:pt idx="313">
                  <c:v>83</c:v>
                </c:pt>
                <c:pt idx="314">
                  <c:v>83</c:v>
                </c:pt>
                <c:pt idx="315">
                  <c:v>83.5</c:v>
                </c:pt>
                <c:pt idx="316">
                  <c:v>83.5</c:v>
                </c:pt>
                <c:pt idx="317">
                  <c:v>83.5</c:v>
                </c:pt>
                <c:pt idx="318">
                  <c:v>83.5</c:v>
                </c:pt>
                <c:pt idx="319">
                  <c:v>83.75</c:v>
                </c:pt>
                <c:pt idx="320">
                  <c:v>84.5</c:v>
                </c:pt>
                <c:pt idx="321">
                  <c:v>84.5</c:v>
                </c:pt>
                <c:pt idx="322">
                  <c:v>84.5</c:v>
                </c:pt>
                <c:pt idx="323">
                  <c:v>84.5</c:v>
                </c:pt>
                <c:pt idx="324">
                  <c:v>83.75</c:v>
                </c:pt>
                <c:pt idx="325">
                  <c:v>83.75</c:v>
                </c:pt>
                <c:pt idx="326">
                  <c:v>83.75</c:v>
                </c:pt>
                <c:pt idx="327">
                  <c:v>83.75</c:v>
                </c:pt>
                <c:pt idx="328">
                  <c:v>83.75</c:v>
                </c:pt>
                <c:pt idx="329">
                  <c:v>83.5</c:v>
                </c:pt>
                <c:pt idx="330">
                  <c:v>83.5</c:v>
                </c:pt>
                <c:pt idx="331">
                  <c:v>83.5</c:v>
                </c:pt>
                <c:pt idx="332">
                  <c:v>83.5</c:v>
                </c:pt>
                <c:pt idx="333">
                  <c:v>83.5</c:v>
                </c:pt>
                <c:pt idx="334">
                  <c:v>83.5</c:v>
                </c:pt>
                <c:pt idx="335">
                  <c:v>83.5</c:v>
                </c:pt>
                <c:pt idx="336">
                  <c:v>82.5</c:v>
                </c:pt>
                <c:pt idx="337">
                  <c:v>82.5</c:v>
                </c:pt>
                <c:pt idx="338">
                  <c:v>82.5</c:v>
                </c:pt>
                <c:pt idx="339">
                  <c:v>82.5</c:v>
                </c:pt>
                <c:pt idx="340">
                  <c:v>82.5</c:v>
                </c:pt>
                <c:pt idx="341">
                  <c:v>82.5</c:v>
                </c:pt>
                <c:pt idx="342">
                  <c:v>82.5</c:v>
                </c:pt>
                <c:pt idx="343">
                  <c:v>82.5</c:v>
                </c:pt>
                <c:pt idx="344">
                  <c:v>82.5</c:v>
                </c:pt>
                <c:pt idx="345">
                  <c:v>82.5</c:v>
                </c:pt>
                <c:pt idx="346">
                  <c:v>82.5</c:v>
                </c:pt>
                <c:pt idx="347">
                  <c:v>82.5</c:v>
                </c:pt>
                <c:pt idx="348">
                  <c:v>82.5</c:v>
                </c:pt>
                <c:pt idx="349">
                  <c:v>82.5</c:v>
                </c:pt>
                <c:pt idx="350">
                  <c:v>82.5</c:v>
                </c:pt>
                <c:pt idx="351">
                  <c:v>82.5</c:v>
                </c:pt>
                <c:pt idx="352">
                  <c:v>82.5</c:v>
                </c:pt>
                <c:pt idx="353">
                  <c:v>82.5</c:v>
                </c:pt>
                <c:pt idx="354">
                  <c:v>82.5</c:v>
                </c:pt>
                <c:pt idx="355">
                  <c:v>82.5</c:v>
                </c:pt>
                <c:pt idx="356">
                  <c:v>82.5</c:v>
                </c:pt>
                <c:pt idx="357">
                  <c:v>82.5</c:v>
                </c:pt>
                <c:pt idx="358">
                  <c:v>82.5</c:v>
                </c:pt>
                <c:pt idx="359">
                  <c:v>82.5</c:v>
                </c:pt>
                <c:pt idx="360">
                  <c:v>82.5</c:v>
                </c:pt>
                <c:pt idx="361">
                  <c:v>82.5</c:v>
                </c:pt>
                <c:pt idx="362">
                  <c:v>82.5</c:v>
                </c:pt>
                <c:pt idx="363">
                  <c:v>82.5</c:v>
                </c:pt>
                <c:pt idx="364">
                  <c:v>82.5</c:v>
                </c:pt>
                <c:pt idx="365">
                  <c:v>82.5</c:v>
                </c:pt>
                <c:pt idx="366">
                  <c:v>82.5</c:v>
                </c:pt>
                <c:pt idx="367">
                  <c:v>82.5</c:v>
                </c:pt>
                <c:pt idx="368">
                  <c:v>82.5</c:v>
                </c:pt>
                <c:pt idx="369">
                  <c:v>82.5</c:v>
                </c:pt>
                <c:pt idx="370">
                  <c:v>82.5</c:v>
                </c:pt>
                <c:pt idx="371">
                  <c:v>82.5</c:v>
                </c:pt>
                <c:pt idx="372">
                  <c:v>82.5</c:v>
                </c:pt>
                <c:pt idx="373">
                  <c:v>82.5</c:v>
                </c:pt>
                <c:pt idx="374">
                  <c:v>82.5</c:v>
                </c:pt>
                <c:pt idx="375">
                  <c:v>82.5</c:v>
                </c:pt>
                <c:pt idx="376">
                  <c:v>82.5</c:v>
                </c:pt>
                <c:pt idx="377">
                  <c:v>81.5</c:v>
                </c:pt>
                <c:pt idx="378">
                  <c:v>81.5</c:v>
                </c:pt>
                <c:pt idx="379">
                  <c:v>81.5</c:v>
                </c:pt>
                <c:pt idx="380">
                  <c:v>81.5</c:v>
                </c:pt>
                <c:pt idx="381">
                  <c:v>81.5</c:v>
                </c:pt>
                <c:pt idx="382">
                  <c:v>81.5</c:v>
                </c:pt>
                <c:pt idx="383">
                  <c:v>81.5</c:v>
                </c:pt>
                <c:pt idx="384">
                  <c:v>81.5</c:v>
                </c:pt>
                <c:pt idx="385">
                  <c:v>81.5</c:v>
                </c:pt>
                <c:pt idx="386">
                  <c:v>81.5</c:v>
                </c:pt>
                <c:pt idx="387">
                  <c:v>81.5</c:v>
                </c:pt>
                <c:pt idx="388">
                  <c:v>81.5</c:v>
                </c:pt>
                <c:pt idx="389">
                  <c:v>81.5</c:v>
                </c:pt>
                <c:pt idx="390">
                  <c:v>81.5</c:v>
                </c:pt>
                <c:pt idx="391">
                  <c:v>80.5</c:v>
                </c:pt>
                <c:pt idx="392">
                  <c:v>80.5</c:v>
                </c:pt>
                <c:pt idx="393">
                  <c:v>80.5</c:v>
                </c:pt>
                <c:pt idx="394">
                  <c:v>79.5</c:v>
                </c:pt>
                <c:pt idx="395">
                  <c:v>79.5</c:v>
                </c:pt>
                <c:pt idx="396">
                  <c:v>79.5</c:v>
                </c:pt>
                <c:pt idx="397">
                  <c:v>79</c:v>
                </c:pt>
                <c:pt idx="398">
                  <c:v>79</c:v>
                </c:pt>
                <c:pt idx="399">
                  <c:v>77.5</c:v>
                </c:pt>
                <c:pt idx="400">
                  <c:v>77.5</c:v>
                </c:pt>
                <c:pt idx="401">
                  <c:v>77.5</c:v>
                </c:pt>
                <c:pt idx="402">
                  <c:v>77.5</c:v>
                </c:pt>
                <c:pt idx="403">
                  <c:v>77.5</c:v>
                </c:pt>
                <c:pt idx="404">
                  <c:v>77.5</c:v>
                </c:pt>
                <c:pt idx="405">
                  <c:v>77.5</c:v>
                </c:pt>
                <c:pt idx="406">
                  <c:v>77.5</c:v>
                </c:pt>
                <c:pt idx="407">
                  <c:v>77.5</c:v>
                </c:pt>
                <c:pt idx="408">
                  <c:v>77.5</c:v>
                </c:pt>
                <c:pt idx="409">
                  <c:v>77.5</c:v>
                </c:pt>
                <c:pt idx="410">
                  <c:v>77.5</c:v>
                </c:pt>
                <c:pt idx="411">
                  <c:v>77.5</c:v>
                </c:pt>
                <c:pt idx="412">
                  <c:v>77.5</c:v>
                </c:pt>
                <c:pt idx="413">
                  <c:v>76.5</c:v>
                </c:pt>
                <c:pt idx="414">
                  <c:v>76.5</c:v>
                </c:pt>
                <c:pt idx="415">
                  <c:v>76.5</c:v>
                </c:pt>
                <c:pt idx="416">
                  <c:v>76.5</c:v>
                </c:pt>
                <c:pt idx="417">
                  <c:v>76.5</c:v>
                </c:pt>
                <c:pt idx="418">
                  <c:v>76.5</c:v>
                </c:pt>
                <c:pt idx="419">
                  <c:v>76.5</c:v>
                </c:pt>
                <c:pt idx="420">
                  <c:v>75.5</c:v>
                </c:pt>
                <c:pt idx="421">
                  <c:v>75.5</c:v>
                </c:pt>
                <c:pt idx="422">
                  <c:v>75.5</c:v>
                </c:pt>
                <c:pt idx="423">
                  <c:v>75.5</c:v>
                </c:pt>
                <c:pt idx="424">
                  <c:v>75.5</c:v>
                </c:pt>
                <c:pt idx="425">
                  <c:v>75.5</c:v>
                </c:pt>
                <c:pt idx="426">
                  <c:v>75.5</c:v>
                </c:pt>
              </c:numCache>
            </c:numRef>
          </c:val>
          <c:smooth val="0"/>
          <c:extLst>
            <c:ext xmlns:c16="http://schemas.microsoft.com/office/drawing/2014/chart" uri="{C3380CC4-5D6E-409C-BE32-E72D297353CC}">
              <c16:uniqueId val="{00000000-66BD-4943-9FC0-DA87CAA27B0F}"/>
            </c:ext>
          </c:extLst>
        </c:ser>
        <c:ser>
          <c:idx val="1"/>
          <c:order val="1"/>
          <c:tx>
            <c:strRef>
              <c:f>Sheet6!$D$3</c:f>
              <c:strCache>
                <c:ptCount val="1"/>
                <c:pt idx="0">
                  <c:v>钴计价系数</c:v>
                </c:pt>
              </c:strCache>
            </c:strRef>
          </c:tx>
          <c:spPr>
            <a:ln w="28575" cap="rnd">
              <a:solidFill>
                <a:schemeClr val="accent2"/>
              </a:solidFill>
              <a:round/>
            </a:ln>
            <a:effectLst/>
          </c:spPr>
          <c:marker>
            <c:symbol val="none"/>
          </c:marker>
          <c:cat>
            <c:numRef>
              <c:f>Sheet6!$B$4:$B$430</c:f>
              <c:numCache>
                <c:formatCode>yyyy\-mm\-dd;@</c:formatCode>
                <c:ptCount val="427"/>
                <c:pt idx="0">
                  <c:v>45929</c:v>
                </c:pt>
                <c:pt idx="1">
                  <c:v>45926</c:v>
                </c:pt>
                <c:pt idx="2">
                  <c:v>45925</c:v>
                </c:pt>
                <c:pt idx="3">
                  <c:v>45924</c:v>
                </c:pt>
                <c:pt idx="4">
                  <c:v>45923</c:v>
                </c:pt>
                <c:pt idx="5">
                  <c:v>45922</c:v>
                </c:pt>
                <c:pt idx="6">
                  <c:v>45919</c:v>
                </c:pt>
                <c:pt idx="7">
                  <c:v>45918</c:v>
                </c:pt>
                <c:pt idx="8">
                  <c:v>45917</c:v>
                </c:pt>
                <c:pt idx="9">
                  <c:v>45916</c:v>
                </c:pt>
                <c:pt idx="10">
                  <c:v>45915</c:v>
                </c:pt>
                <c:pt idx="11">
                  <c:v>45912</c:v>
                </c:pt>
                <c:pt idx="12">
                  <c:v>45911</c:v>
                </c:pt>
                <c:pt idx="13">
                  <c:v>45910</c:v>
                </c:pt>
                <c:pt idx="14">
                  <c:v>45909</c:v>
                </c:pt>
                <c:pt idx="15">
                  <c:v>45908</c:v>
                </c:pt>
                <c:pt idx="16">
                  <c:v>45905</c:v>
                </c:pt>
                <c:pt idx="17">
                  <c:v>45904</c:v>
                </c:pt>
                <c:pt idx="18">
                  <c:v>45903</c:v>
                </c:pt>
                <c:pt idx="19">
                  <c:v>45902</c:v>
                </c:pt>
                <c:pt idx="20">
                  <c:v>45901</c:v>
                </c:pt>
                <c:pt idx="21">
                  <c:v>45898</c:v>
                </c:pt>
                <c:pt idx="22">
                  <c:v>45897</c:v>
                </c:pt>
                <c:pt idx="23">
                  <c:v>45896</c:v>
                </c:pt>
                <c:pt idx="24">
                  <c:v>45895</c:v>
                </c:pt>
                <c:pt idx="25">
                  <c:v>45894</c:v>
                </c:pt>
                <c:pt idx="26">
                  <c:v>45891</c:v>
                </c:pt>
                <c:pt idx="27">
                  <c:v>45890</c:v>
                </c:pt>
                <c:pt idx="28">
                  <c:v>45889</c:v>
                </c:pt>
                <c:pt idx="29">
                  <c:v>45888</c:v>
                </c:pt>
                <c:pt idx="30">
                  <c:v>45887</c:v>
                </c:pt>
                <c:pt idx="31">
                  <c:v>45884</c:v>
                </c:pt>
                <c:pt idx="32">
                  <c:v>45883</c:v>
                </c:pt>
                <c:pt idx="33">
                  <c:v>45882</c:v>
                </c:pt>
                <c:pt idx="34">
                  <c:v>45881</c:v>
                </c:pt>
                <c:pt idx="35">
                  <c:v>45880</c:v>
                </c:pt>
                <c:pt idx="36">
                  <c:v>45877</c:v>
                </c:pt>
                <c:pt idx="37">
                  <c:v>45876</c:v>
                </c:pt>
                <c:pt idx="38">
                  <c:v>45875</c:v>
                </c:pt>
                <c:pt idx="39">
                  <c:v>45874</c:v>
                </c:pt>
                <c:pt idx="40">
                  <c:v>45873</c:v>
                </c:pt>
                <c:pt idx="41">
                  <c:v>45870</c:v>
                </c:pt>
                <c:pt idx="42">
                  <c:v>45869</c:v>
                </c:pt>
                <c:pt idx="43">
                  <c:v>45868</c:v>
                </c:pt>
                <c:pt idx="44">
                  <c:v>45867</c:v>
                </c:pt>
                <c:pt idx="45">
                  <c:v>45866</c:v>
                </c:pt>
                <c:pt idx="46">
                  <c:v>45863</c:v>
                </c:pt>
                <c:pt idx="47">
                  <c:v>45862</c:v>
                </c:pt>
                <c:pt idx="48">
                  <c:v>45861</c:v>
                </c:pt>
                <c:pt idx="49">
                  <c:v>45860</c:v>
                </c:pt>
                <c:pt idx="50">
                  <c:v>45859</c:v>
                </c:pt>
                <c:pt idx="51">
                  <c:v>45856</c:v>
                </c:pt>
                <c:pt idx="52">
                  <c:v>45855</c:v>
                </c:pt>
                <c:pt idx="53">
                  <c:v>45854</c:v>
                </c:pt>
                <c:pt idx="54">
                  <c:v>45853</c:v>
                </c:pt>
                <c:pt idx="55">
                  <c:v>45852</c:v>
                </c:pt>
                <c:pt idx="56">
                  <c:v>45849</c:v>
                </c:pt>
                <c:pt idx="57">
                  <c:v>45848</c:v>
                </c:pt>
                <c:pt idx="58">
                  <c:v>45847</c:v>
                </c:pt>
                <c:pt idx="59">
                  <c:v>45846</c:v>
                </c:pt>
                <c:pt idx="60">
                  <c:v>45845</c:v>
                </c:pt>
                <c:pt idx="61">
                  <c:v>45842</c:v>
                </c:pt>
                <c:pt idx="62">
                  <c:v>45841</c:v>
                </c:pt>
                <c:pt idx="63">
                  <c:v>45840</c:v>
                </c:pt>
                <c:pt idx="64">
                  <c:v>45839</c:v>
                </c:pt>
                <c:pt idx="65">
                  <c:v>45838</c:v>
                </c:pt>
                <c:pt idx="66">
                  <c:v>45835</c:v>
                </c:pt>
                <c:pt idx="67">
                  <c:v>45834</c:v>
                </c:pt>
                <c:pt idx="68">
                  <c:v>45833</c:v>
                </c:pt>
                <c:pt idx="69">
                  <c:v>45832</c:v>
                </c:pt>
                <c:pt idx="70">
                  <c:v>45831</c:v>
                </c:pt>
                <c:pt idx="71">
                  <c:v>45828</c:v>
                </c:pt>
                <c:pt idx="72">
                  <c:v>45827</c:v>
                </c:pt>
                <c:pt idx="73">
                  <c:v>45826</c:v>
                </c:pt>
                <c:pt idx="74">
                  <c:v>45825</c:v>
                </c:pt>
                <c:pt idx="75">
                  <c:v>45824</c:v>
                </c:pt>
                <c:pt idx="76">
                  <c:v>45821</c:v>
                </c:pt>
                <c:pt idx="77">
                  <c:v>45820</c:v>
                </c:pt>
                <c:pt idx="78">
                  <c:v>45819</c:v>
                </c:pt>
                <c:pt idx="79">
                  <c:v>45818</c:v>
                </c:pt>
                <c:pt idx="80">
                  <c:v>45817</c:v>
                </c:pt>
                <c:pt idx="81">
                  <c:v>45814</c:v>
                </c:pt>
                <c:pt idx="82">
                  <c:v>45813</c:v>
                </c:pt>
                <c:pt idx="83">
                  <c:v>45812</c:v>
                </c:pt>
                <c:pt idx="84">
                  <c:v>45811</c:v>
                </c:pt>
                <c:pt idx="85">
                  <c:v>45807</c:v>
                </c:pt>
                <c:pt idx="86">
                  <c:v>45806</c:v>
                </c:pt>
                <c:pt idx="87">
                  <c:v>45805</c:v>
                </c:pt>
                <c:pt idx="88">
                  <c:v>45804</c:v>
                </c:pt>
                <c:pt idx="89">
                  <c:v>45803</c:v>
                </c:pt>
                <c:pt idx="90">
                  <c:v>45800</c:v>
                </c:pt>
                <c:pt idx="91">
                  <c:v>45799</c:v>
                </c:pt>
                <c:pt idx="92">
                  <c:v>45798</c:v>
                </c:pt>
                <c:pt idx="93">
                  <c:v>45797</c:v>
                </c:pt>
                <c:pt idx="94">
                  <c:v>45796</c:v>
                </c:pt>
                <c:pt idx="95">
                  <c:v>45793</c:v>
                </c:pt>
                <c:pt idx="96">
                  <c:v>45792</c:v>
                </c:pt>
                <c:pt idx="97">
                  <c:v>45791</c:v>
                </c:pt>
                <c:pt idx="98">
                  <c:v>45790</c:v>
                </c:pt>
                <c:pt idx="99">
                  <c:v>45789</c:v>
                </c:pt>
                <c:pt idx="100">
                  <c:v>45786</c:v>
                </c:pt>
                <c:pt idx="101">
                  <c:v>45785</c:v>
                </c:pt>
                <c:pt idx="102">
                  <c:v>45784</c:v>
                </c:pt>
                <c:pt idx="103">
                  <c:v>45783</c:v>
                </c:pt>
                <c:pt idx="104">
                  <c:v>45782</c:v>
                </c:pt>
                <c:pt idx="105">
                  <c:v>45779</c:v>
                </c:pt>
                <c:pt idx="106">
                  <c:v>45778</c:v>
                </c:pt>
                <c:pt idx="107">
                  <c:v>45777</c:v>
                </c:pt>
                <c:pt idx="108">
                  <c:v>45776</c:v>
                </c:pt>
                <c:pt idx="109">
                  <c:v>45775</c:v>
                </c:pt>
                <c:pt idx="110">
                  <c:v>45772</c:v>
                </c:pt>
                <c:pt idx="111">
                  <c:v>45771</c:v>
                </c:pt>
                <c:pt idx="112">
                  <c:v>45770</c:v>
                </c:pt>
                <c:pt idx="113">
                  <c:v>45769</c:v>
                </c:pt>
                <c:pt idx="114">
                  <c:v>45768</c:v>
                </c:pt>
                <c:pt idx="115">
                  <c:v>45765</c:v>
                </c:pt>
                <c:pt idx="116">
                  <c:v>45764</c:v>
                </c:pt>
                <c:pt idx="117">
                  <c:v>45763</c:v>
                </c:pt>
                <c:pt idx="118">
                  <c:v>45762</c:v>
                </c:pt>
                <c:pt idx="119">
                  <c:v>45761</c:v>
                </c:pt>
                <c:pt idx="120">
                  <c:v>45758</c:v>
                </c:pt>
                <c:pt idx="121">
                  <c:v>45757</c:v>
                </c:pt>
                <c:pt idx="122">
                  <c:v>45756</c:v>
                </c:pt>
                <c:pt idx="123">
                  <c:v>45755</c:v>
                </c:pt>
                <c:pt idx="124">
                  <c:v>45754</c:v>
                </c:pt>
                <c:pt idx="125">
                  <c:v>45750</c:v>
                </c:pt>
                <c:pt idx="126">
                  <c:v>45749</c:v>
                </c:pt>
                <c:pt idx="127">
                  <c:v>45748</c:v>
                </c:pt>
                <c:pt idx="128">
                  <c:v>45747</c:v>
                </c:pt>
                <c:pt idx="129">
                  <c:v>45744</c:v>
                </c:pt>
                <c:pt idx="130">
                  <c:v>45743</c:v>
                </c:pt>
                <c:pt idx="131">
                  <c:v>45742</c:v>
                </c:pt>
                <c:pt idx="132">
                  <c:v>45741</c:v>
                </c:pt>
                <c:pt idx="133">
                  <c:v>45740</c:v>
                </c:pt>
                <c:pt idx="134">
                  <c:v>45737</c:v>
                </c:pt>
                <c:pt idx="135">
                  <c:v>45736</c:v>
                </c:pt>
                <c:pt idx="136">
                  <c:v>45735</c:v>
                </c:pt>
                <c:pt idx="137">
                  <c:v>45734</c:v>
                </c:pt>
                <c:pt idx="138">
                  <c:v>45733</c:v>
                </c:pt>
                <c:pt idx="139">
                  <c:v>45730</c:v>
                </c:pt>
                <c:pt idx="140">
                  <c:v>45729</c:v>
                </c:pt>
                <c:pt idx="141">
                  <c:v>45728</c:v>
                </c:pt>
                <c:pt idx="142">
                  <c:v>45727</c:v>
                </c:pt>
                <c:pt idx="143">
                  <c:v>45726</c:v>
                </c:pt>
                <c:pt idx="144">
                  <c:v>45723</c:v>
                </c:pt>
                <c:pt idx="145">
                  <c:v>45722</c:v>
                </c:pt>
                <c:pt idx="146">
                  <c:v>45721</c:v>
                </c:pt>
                <c:pt idx="147">
                  <c:v>45720</c:v>
                </c:pt>
                <c:pt idx="148">
                  <c:v>45719</c:v>
                </c:pt>
                <c:pt idx="149">
                  <c:v>45716</c:v>
                </c:pt>
                <c:pt idx="150">
                  <c:v>45715</c:v>
                </c:pt>
                <c:pt idx="151">
                  <c:v>45714</c:v>
                </c:pt>
                <c:pt idx="152">
                  <c:v>45713</c:v>
                </c:pt>
                <c:pt idx="153">
                  <c:v>45712</c:v>
                </c:pt>
                <c:pt idx="154">
                  <c:v>45709</c:v>
                </c:pt>
                <c:pt idx="155">
                  <c:v>45708</c:v>
                </c:pt>
                <c:pt idx="156">
                  <c:v>45707</c:v>
                </c:pt>
                <c:pt idx="157">
                  <c:v>45706</c:v>
                </c:pt>
                <c:pt idx="158">
                  <c:v>45705</c:v>
                </c:pt>
                <c:pt idx="159">
                  <c:v>45702</c:v>
                </c:pt>
                <c:pt idx="160">
                  <c:v>45701</c:v>
                </c:pt>
                <c:pt idx="161">
                  <c:v>45700</c:v>
                </c:pt>
                <c:pt idx="162">
                  <c:v>45699</c:v>
                </c:pt>
                <c:pt idx="163">
                  <c:v>45698</c:v>
                </c:pt>
                <c:pt idx="164">
                  <c:v>45695</c:v>
                </c:pt>
                <c:pt idx="165">
                  <c:v>45694</c:v>
                </c:pt>
                <c:pt idx="166">
                  <c:v>45693</c:v>
                </c:pt>
                <c:pt idx="167">
                  <c:v>45684</c:v>
                </c:pt>
                <c:pt idx="168">
                  <c:v>45681</c:v>
                </c:pt>
                <c:pt idx="169">
                  <c:v>45680</c:v>
                </c:pt>
                <c:pt idx="170">
                  <c:v>45679</c:v>
                </c:pt>
                <c:pt idx="171">
                  <c:v>45678</c:v>
                </c:pt>
                <c:pt idx="172">
                  <c:v>45677</c:v>
                </c:pt>
                <c:pt idx="173">
                  <c:v>45674</c:v>
                </c:pt>
                <c:pt idx="174">
                  <c:v>45673</c:v>
                </c:pt>
                <c:pt idx="175">
                  <c:v>45672</c:v>
                </c:pt>
                <c:pt idx="176">
                  <c:v>45671</c:v>
                </c:pt>
                <c:pt idx="177">
                  <c:v>45670</c:v>
                </c:pt>
                <c:pt idx="178">
                  <c:v>45667</c:v>
                </c:pt>
                <c:pt idx="179">
                  <c:v>45666</c:v>
                </c:pt>
                <c:pt idx="180">
                  <c:v>45665</c:v>
                </c:pt>
                <c:pt idx="181">
                  <c:v>45664</c:v>
                </c:pt>
                <c:pt idx="182">
                  <c:v>45663</c:v>
                </c:pt>
                <c:pt idx="183">
                  <c:v>45660</c:v>
                </c:pt>
                <c:pt idx="184">
                  <c:v>45659</c:v>
                </c:pt>
                <c:pt idx="185">
                  <c:v>45657</c:v>
                </c:pt>
                <c:pt idx="186">
                  <c:v>45656</c:v>
                </c:pt>
                <c:pt idx="187">
                  <c:v>45653</c:v>
                </c:pt>
                <c:pt idx="188">
                  <c:v>45652</c:v>
                </c:pt>
                <c:pt idx="189">
                  <c:v>45651</c:v>
                </c:pt>
                <c:pt idx="190">
                  <c:v>45650</c:v>
                </c:pt>
                <c:pt idx="191">
                  <c:v>45649</c:v>
                </c:pt>
                <c:pt idx="192">
                  <c:v>45646</c:v>
                </c:pt>
                <c:pt idx="193">
                  <c:v>45645</c:v>
                </c:pt>
                <c:pt idx="194">
                  <c:v>45644</c:v>
                </c:pt>
                <c:pt idx="195">
                  <c:v>45643</c:v>
                </c:pt>
                <c:pt idx="196">
                  <c:v>45642</c:v>
                </c:pt>
                <c:pt idx="197">
                  <c:v>45639</c:v>
                </c:pt>
                <c:pt idx="198">
                  <c:v>45638</c:v>
                </c:pt>
                <c:pt idx="199">
                  <c:v>45637</c:v>
                </c:pt>
                <c:pt idx="200">
                  <c:v>45636</c:v>
                </c:pt>
                <c:pt idx="201">
                  <c:v>45635</c:v>
                </c:pt>
                <c:pt idx="202">
                  <c:v>45632</c:v>
                </c:pt>
                <c:pt idx="203">
                  <c:v>45631</c:v>
                </c:pt>
                <c:pt idx="204">
                  <c:v>45630</c:v>
                </c:pt>
                <c:pt idx="205">
                  <c:v>45629</c:v>
                </c:pt>
                <c:pt idx="206">
                  <c:v>45628</c:v>
                </c:pt>
                <c:pt idx="207">
                  <c:v>45625</c:v>
                </c:pt>
                <c:pt idx="208">
                  <c:v>45624</c:v>
                </c:pt>
                <c:pt idx="209">
                  <c:v>45623</c:v>
                </c:pt>
                <c:pt idx="210">
                  <c:v>45622</c:v>
                </c:pt>
                <c:pt idx="211">
                  <c:v>45621</c:v>
                </c:pt>
                <c:pt idx="212">
                  <c:v>45618</c:v>
                </c:pt>
                <c:pt idx="213">
                  <c:v>45617</c:v>
                </c:pt>
                <c:pt idx="214">
                  <c:v>45616</c:v>
                </c:pt>
                <c:pt idx="215">
                  <c:v>45615</c:v>
                </c:pt>
                <c:pt idx="216">
                  <c:v>45614</c:v>
                </c:pt>
                <c:pt idx="217">
                  <c:v>45611</c:v>
                </c:pt>
                <c:pt idx="218">
                  <c:v>45610</c:v>
                </c:pt>
                <c:pt idx="219">
                  <c:v>45609</c:v>
                </c:pt>
                <c:pt idx="220">
                  <c:v>45608</c:v>
                </c:pt>
                <c:pt idx="221">
                  <c:v>45607</c:v>
                </c:pt>
                <c:pt idx="222">
                  <c:v>45604</c:v>
                </c:pt>
                <c:pt idx="223">
                  <c:v>45603</c:v>
                </c:pt>
                <c:pt idx="224">
                  <c:v>45602</c:v>
                </c:pt>
                <c:pt idx="225">
                  <c:v>45601</c:v>
                </c:pt>
                <c:pt idx="226">
                  <c:v>45600</c:v>
                </c:pt>
                <c:pt idx="227">
                  <c:v>45597</c:v>
                </c:pt>
                <c:pt idx="228">
                  <c:v>45596</c:v>
                </c:pt>
                <c:pt idx="229">
                  <c:v>45595</c:v>
                </c:pt>
                <c:pt idx="230">
                  <c:v>45594</c:v>
                </c:pt>
                <c:pt idx="231">
                  <c:v>45593</c:v>
                </c:pt>
                <c:pt idx="232">
                  <c:v>45590</c:v>
                </c:pt>
                <c:pt idx="233">
                  <c:v>45589</c:v>
                </c:pt>
                <c:pt idx="234">
                  <c:v>45588</c:v>
                </c:pt>
                <c:pt idx="235">
                  <c:v>45587</c:v>
                </c:pt>
                <c:pt idx="236">
                  <c:v>45586</c:v>
                </c:pt>
                <c:pt idx="237">
                  <c:v>45583</c:v>
                </c:pt>
                <c:pt idx="238">
                  <c:v>45582</c:v>
                </c:pt>
                <c:pt idx="239">
                  <c:v>45581</c:v>
                </c:pt>
                <c:pt idx="240">
                  <c:v>45580</c:v>
                </c:pt>
                <c:pt idx="241">
                  <c:v>45579</c:v>
                </c:pt>
                <c:pt idx="242">
                  <c:v>45576</c:v>
                </c:pt>
                <c:pt idx="243">
                  <c:v>45575</c:v>
                </c:pt>
                <c:pt idx="244">
                  <c:v>45574</c:v>
                </c:pt>
                <c:pt idx="245">
                  <c:v>45573</c:v>
                </c:pt>
                <c:pt idx="246">
                  <c:v>45565</c:v>
                </c:pt>
                <c:pt idx="247">
                  <c:v>45562</c:v>
                </c:pt>
                <c:pt idx="248">
                  <c:v>45561</c:v>
                </c:pt>
                <c:pt idx="249">
                  <c:v>45560</c:v>
                </c:pt>
                <c:pt idx="250">
                  <c:v>45559</c:v>
                </c:pt>
                <c:pt idx="251">
                  <c:v>45558</c:v>
                </c:pt>
                <c:pt idx="252">
                  <c:v>45555</c:v>
                </c:pt>
                <c:pt idx="253">
                  <c:v>45554</c:v>
                </c:pt>
                <c:pt idx="254">
                  <c:v>45553</c:v>
                </c:pt>
                <c:pt idx="255">
                  <c:v>45548</c:v>
                </c:pt>
                <c:pt idx="256">
                  <c:v>45547</c:v>
                </c:pt>
                <c:pt idx="257">
                  <c:v>45546</c:v>
                </c:pt>
                <c:pt idx="258">
                  <c:v>45545</c:v>
                </c:pt>
                <c:pt idx="259">
                  <c:v>45544</c:v>
                </c:pt>
                <c:pt idx="260">
                  <c:v>45541</c:v>
                </c:pt>
                <c:pt idx="261">
                  <c:v>45540</c:v>
                </c:pt>
                <c:pt idx="262">
                  <c:v>45539</c:v>
                </c:pt>
                <c:pt idx="263">
                  <c:v>45538</c:v>
                </c:pt>
                <c:pt idx="264">
                  <c:v>45537</c:v>
                </c:pt>
                <c:pt idx="265">
                  <c:v>45534</c:v>
                </c:pt>
                <c:pt idx="266">
                  <c:v>45533</c:v>
                </c:pt>
                <c:pt idx="267">
                  <c:v>45532</c:v>
                </c:pt>
                <c:pt idx="268">
                  <c:v>45531</c:v>
                </c:pt>
                <c:pt idx="269">
                  <c:v>45530</c:v>
                </c:pt>
                <c:pt idx="270">
                  <c:v>45527</c:v>
                </c:pt>
                <c:pt idx="271">
                  <c:v>45526</c:v>
                </c:pt>
                <c:pt idx="272">
                  <c:v>45525</c:v>
                </c:pt>
                <c:pt idx="273">
                  <c:v>45524</c:v>
                </c:pt>
                <c:pt idx="274">
                  <c:v>45523</c:v>
                </c:pt>
                <c:pt idx="275">
                  <c:v>45520</c:v>
                </c:pt>
                <c:pt idx="276">
                  <c:v>45519</c:v>
                </c:pt>
                <c:pt idx="277">
                  <c:v>45518</c:v>
                </c:pt>
                <c:pt idx="278">
                  <c:v>45517</c:v>
                </c:pt>
                <c:pt idx="279">
                  <c:v>45516</c:v>
                </c:pt>
                <c:pt idx="280">
                  <c:v>45513</c:v>
                </c:pt>
                <c:pt idx="281">
                  <c:v>45512</c:v>
                </c:pt>
                <c:pt idx="282">
                  <c:v>45511</c:v>
                </c:pt>
                <c:pt idx="283">
                  <c:v>45510</c:v>
                </c:pt>
                <c:pt idx="284">
                  <c:v>45509</c:v>
                </c:pt>
                <c:pt idx="285">
                  <c:v>45506</c:v>
                </c:pt>
                <c:pt idx="286">
                  <c:v>45505</c:v>
                </c:pt>
                <c:pt idx="287">
                  <c:v>45504</c:v>
                </c:pt>
                <c:pt idx="288">
                  <c:v>45503</c:v>
                </c:pt>
                <c:pt idx="289">
                  <c:v>45502</c:v>
                </c:pt>
                <c:pt idx="290">
                  <c:v>45499</c:v>
                </c:pt>
                <c:pt idx="291">
                  <c:v>45498</c:v>
                </c:pt>
                <c:pt idx="292">
                  <c:v>45497</c:v>
                </c:pt>
                <c:pt idx="293">
                  <c:v>45496</c:v>
                </c:pt>
                <c:pt idx="294">
                  <c:v>45495</c:v>
                </c:pt>
                <c:pt idx="295">
                  <c:v>45492</c:v>
                </c:pt>
                <c:pt idx="296">
                  <c:v>45491</c:v>
                </c:pt>
                <c:pt idx="297">
                  <c:v>45490</c:v>
                </c:pt>
                <c:pt idx="298">
                  <c:v>45489</c:v>
                </c:pt>
                <c:pt idx="299">
                  <c:v>45488</c:v>
                </c:pt>
                <c:pt idx="300">
                  <c:v>45485</c:v>
                </c:pt>
                <c:pt idx="301">
                  <c:v>45484</c:v>
                </c:pt>
                <c:pt idx="302">
                  <c:v>45483</c:v>
                </c:pt>
                <c:pt idx="303">
                  <c:v>45482</c:v>
                </c:pt>
                <c:pt idx="304">
                  <c:v>45481</c:v>
                </c:pt>
                <c:pt idx="305">
                  <c:v>45478</c:v>
                </c:pt>
                <c:pt idx="306">
                  <c:v>45477</c:v>
                </c:pt>
                <c:pt idx="307">
                  <c:v>45476</c:v>
                </c:pt>
                <c:pt idx="308">
                  <c:v>45475</c:v>
                </c:pt>
                <c:pt idx="309">
                  <c:v>45474</c:v>
                </c:pt>
                <c:pt idx="310">
                  <c:v>45471</c:v>
                </c:pt>
                <c:pt idx="311">
                  <c:v>45470</c:v>
                </c:pt>
                <c:pt idx="312">
                  <c:v>45469</c:v>
                </c:pt>
                <c:pt idx="313">
                  <c:v>45468</c:v>
                </c:pt>
                <c:pt idx="314">
                  <c:v>45467</c:v>
                </c:pt>
                <c:pt idx="315">
                  <c:v>45464</c:v>
                </c:pt>
                <c:pt idx="316">
                  <c:v>45463</c:v>
                </c:pt>
                <c:pt idx="317">
                  <c:v>45462</c:v>
                </c:pt>
                <c:pt idx="318">
                  <c:v>45461</c:v>
                </c:pt>
                <c:pt idx="319">
                  <c:v>45460</c:v>
                </c:pt>
                <c:pt idx="320">
                  <c:v>45457</c:v>
                </c:pt>
                <c:pt idx="321">
                  <c:v>45456</c:v>
                </c:pt>
                <c:pt idx="322">
                  <c:v>45455</c:v>
                </c:pt>
                <c:pt idx="323">
                  <c:v>45454</c:v>
                </c:pt>
                <c:pt idx="324">
                  <c:v>45450</c:v>
                </c:pt>
                <c:pt idx="325">
                  <c:v>45449</c:v>
                </c:pt>
                <c:pt idx="326">
                  <c:v>45448</c:v>
                </c:pt>
                <c:pt idx="327">
                  <c:v>45447</c:v>
                </c:pt>
                <c:pt idx="328">
                  <c:v>45446</c:v>
                </c:pt>
                <c:pt idx="329">
                  <c:v>45443</c:v>
                </c:pt>
                <c:pt idx="330">
                  <c:v>45442</c:v>
                </c:pt>
                <c:pt idx="331">
                  <c:v>45441</c:v>
                </c:pt>
                <c:pt idx="332">
                  <c:v>45440</c:v>
                </c:pt>
                <c:pt idx="333">
                  <c:v>45439</c:v>
                </c:pt>
                <c:pt idx="334">
                  <c:v>45436</c:v>
                </c:pt>
                <c:pt idx="335">
                  <c:v>45435</c:v>
                </c:pt>
                <c:pt idx="336">
                  <c:v>45434</c:v>
                </c:pt>
                <c:pt idx="337">
                  <c:v>45433</c:v>
                </c:pt>
                <c:pt idx="338">
                  <c:v>45432</c:v>
                </c:pt>
                <c:pt idx="339">
                  <c:v>45429</c:v>
                </c:pt>
                <c:pt idx="340">
                  <c:v>45428</c:v>
                </c:pt>
                <c:pt idx="341">
                  <c:v>45427</c:v>
                </c:pt>
                <c:pt idx="342">
                  <c:v>45426</c:v>
                </c:pt>
                <c:pt idx="343">
                  <c:v>45425</c:v>
                </c:pt>
                <c:pt idx="344">
                  <c:v>45422</c:v>
                </c:pt>
                <c:pt idx="345">
                  <c:v>45421</c:v>
                </c:pt>
                <c:pt idx="346">
                  <c:v>45420</c:v>
                </c:pt>
                <c:pt idx="347">
                  <c:v>45419</c:v>
                </c:pt>
                <c:pt idx="348">
                  <c:v>45418</c:v>
                </c:pt>
                <c:pt idx="349">
                  <c:v>45412</c:v>
                </c:pt>
                <c:pt idx="350">
                  <c:v>45411</c:v>
                </c:pt>
                <c:pt idx="351">
                  <c:v>45408</c:v>
                </c:pt>
                <c:pt idx="352">
                  <c:v>45407</c:v>
                </c:pt>
                <c:pt idx="353">
                  <c:v>45406</c:v>
                </c:pt>
                <c:pt idx="354">
                  <c:v>45405</c:v>
                </c:pt>
                <c:pt idx="355">
                  <c:v>45404</c:v>
                </c:pt>
                <c:pt idx="356">
                  <c:v>45401</c:v>
                </c:pt>
                <c:pt idx="357">
                  <c:v>45400</c:v>
                </c:pt>
                <c:pt idx="358">
                  <c:v>45399</c:v>
                </c:pt>
                <c:pt idx="359">
                  <c:v>45398</c:v>
                </c:pt>
                <c:pt idx="360">
                  <c:v>45397</c:v>
                </c:pt>
                <c:pt idx="361">
                  <c:v>45394</c:v>
                </c:pt>
                <c:pt idx="362">
                  <c:v>45393</c:v>
                </c:pt>
                <c:pt idx="363">
                  <c:v>45392</c:v>
                </c:pt>
                <c:pt idx="364">
                  <c:v>45391</c:v>
                </c:pt>
                <c:pt idx="365">
                  <c:v>45390</c:v>
                </c:pt>
                <c:pt idx="366">
                  <c:v>45385</c:v>
                </c:pt>
                <c:pt idx="367">
                  <c:v>45384</c:v>
                </c:pt>
                <c:pt idx="368">
                  <c:v>45383</c:v>
                </c:pt>
                <c:pt idx="369">
                  <c:v>45380</c:v>
                </c:pt>
                <c:pt idx="370">
                  <c:v>45379</c:v>
                </c:pt>
                <c:pt idx="371">
                  <c:v>45378</c:v>
                </c:pt>
                <c:pt idx="372">
                  <c:v>45377</c:v>
                </c:pt>
                <c:pt idx="373">
                  <c:v>45376</c:v>
                </c:pt>
                <c:pt idx="374">
                  <c:v>45373</c:v>
                </c:pt>
                <c:pt idx="375">
                  <c:v>45372</c:v>
                </c:pt>
                <c:pt idx="376">
                  <c:v>45371</c:v>
                </c:pt>
                <c:pt idx="377">
                  <c:v>45370</c:v>
                </c:pt>
                <c:pt idx="378">
                  <c:v>45369</c:v>
                </c:pt>
                <c:pt idx="379">
                  <c:v>45366</c:v>
                </c:pt>
                <c:pt idx="380">
                  <c:v>45365</c:v>
                </c:pt>
                <c:pt idx="381">
                  <c:v>45364</c:v>
                </c:pt>
                <c:pt idx="382">
                  <c:v>45363</c:v>
                </c:pt>
                <c:pt idx="383">
                  <c:v>45362</c:v>
                </c:pt>
                <c:pt idx="384">
                  <c:v>45359</c:v>
                </c:pt>
                <c:pt idx="385">
                  <c:v>45358</c:v>
                </c:pt>
                <c:pt idx="386">
                  <c:v>45357</c:v>
                </c:pt>
                <c:pt idx="387">
                  <c:v>45356</c:v>
                </c:pt>
                <c:pt idx="388">
                  <c:v>45355</c:v>
                </c:pt>
                <c:pt idx="389">
                  <c:v>45352</c:v>
                </c:pt>
                <c:pt idx="390">
                  <c:v>45351</c:v>
                </c:pt>
                <c:pt idx="391">
                  <c:v>45350</c:v>
                </c:pt>
                <c:pt idx="392">
                  <c:v>45349</c:v>
                </c:pt>
                <c:pt idx="393">
                  <c:v>45348</c:v>
                </c:pt>
                <c:pt idx="394">
                  <c:v>45345</c:v>
                </c:pt>
                <c:pt idx="395">
                  <c:v>45344</c:v>
                </c:pt>
                <c:pt idx="396">
                  <c:v>45343</c:v>
                </c:pt>
                <c:pt idx="397">
                  <c:v>45342</c:v>
                </c:pt>
                <c:pt idx="398">
                  <c:v>45341</c:v>
                </c:pt>
                <c:pt idx="399">
                  <c:v>45330</c:v>
                </c:pt>
                <c:pt idx="400">
                  <c:v>45329</c:v>
                </c:pt>
                <c:pt idx="401">
                  <c:v>45328</c:v>
                </c:pt>
                <c:pt idx="402">
                  <c:v>45327</c:v>
                </c:pt>
                <c:pt idx="403">
                  <c:v>45324</c:v>
                </c:pt>
                <c:pt idx="404">
                  <c:v>45323</c:v>
                </c:pt>
                <c:pt idx="405">
                  <c:v>45322</c:v>
                </c:pt>
                <c:pt idx="406">
                  <c:v>45321</c:v>
                </c:pt>
                <c:pt idx="407">
                  <c:v>45320</c:v>
                </c:pt>
                <c:pt idx="408">
                  <c:v>45317</c:v>
                </c:pt>
                <c:pt idx="409">
                  <c:v>45316</c:v>
                </c:pt>
                <c:pt idx="410">
                  <c:v>45315</c:v>
                </c:pt>
                <c:pt idx="411">
                  <c:v>45314</c:v>
                </c:pt>
                <c:pt idx="412">
                  <c:v>45313</c:v>
                </c:pt>
                <c:pt idx="413">
                  <c:v>45310</c:v>
                </c:pt>
                <c:pt idx="414">
                  <c:v>45309</c:v>
                </c:pt>
                <c:pt idx="415">
                  <c:v>45308</c:v>
                </c:pt>
                <c:pt idx="416">
                  <c:v>45307</c:v>
                </c:pt>
                <c:pt idx="417">
                  <c:v>45306</c:v>
                </c:pt>
                <c:pt idx="418">
                  <c:v>45303</c:v>
                </c:pt>
                <c:pt idx="419">
                  <c:v>45302</c:v>
                </c:pt>
                <c:pt idx="420">
                  <c:v>45301</c:v>
                </c:pt>
                <c:pt idx="421">
                  <c:v>45300</c:v>
                </c:pt>
                <c:pt idx="422">
                  <c:v>45299</c:v>
                </c:pt>
                <c:pt idx="423">
                  <c:v>45296</c:v>
                </c:pt>
                <c:pt idx="424">
                  <c:v>45295</c:v>
                </c:pt>
                <c:pt idx="425">
                  <c:v>45294</c:v>
                </c:pt>
                <c:pt idx="426">
                  <c:v>45293</c:v>
                </c:pt>
              </c:numCache>
            </c:numRef>
          </c:cat>
          <c:val>
            <c:numRef>
              <c:f>Sheet6!$D$4:$D$430</c:f>
              <c:numCache>
                <c:formatCode>General</c:formatCode>
                <c:ptCount val="427"/>
                <c:pt idx="0">
                  <c:v>77.5</c:v>
                </c:pt>
                <c:pt idx="1">
                  <c:v>77.5</c:v>
                </c:pt>
                <c:pt idx="2">
                  <c:v>78</c:v>
                </c:pt>
                <c:pt idx="3">
                  <c:v>78</c:v>
                </c:pt>
                <c:pt idx="4">
                  <c:v>78.5</c:v>
                </c:pt>
                <c:pt idx="5">
                  <c:v>79</c:v>
                </c:pt>
                <c:pt idx="6">
                  <c:v>79</c:v>
                </c:pt>
                <c:pt idx="7">
                  <c:v>79</c:v>
                </c:pt>
                <c:pt idx="8">
                  <c:v>79</c:v>
                </c:pt>
                <c:pt idx="9">
                  <c:v>79</c:v>
                </c:pt>
                <c:pt idx="10">
                  <c:v>80</c:v>
                </c:pt>
                <c:pt idx="11">
                  <c:v>80</c:v>
                </c:pt>
                <c:pt idx="12">
                  <c:v>80</c:v>
                </c:pt>
                <c:pt idx="13">
                  <c:v>80</c:v>
                </c:pt>
                <c:pt idx="14">
                  <c:v>80</c:v>
                </c:pt>
                <c:pt idx="15">
                  <c:v>80</c:v>
                </c:pt>
                <c:pt idx="16">
                  <c:v>79</c:v>
                </c:pt>
                <c:pt idx="17">
                  <c:v>79</c:v>
                </c:pt>
                <c:pt idx="18">
                  <c:v>79</c:v>
                </c:pt>
                <c:pt idx="19">
                  <c:v>79</c:v>
                </c:pt>
                <c:pt idx="20">
                  <c:v>79</c:v>
                </c:pt>
                <c:pt idx="21">
                  <c:v>79</c:v>
                </c:pt>
                <c:pt idx="22">
                  <c:v>79</c:v>
                </c:pt>
                <c:pt idx="23">
                  <c:v>79</c:v>
                </c:pt>
                <c:pt idx="24">
                  <c:v>79</c:v>
                </c:pt>
                <c:pt idx="25">
                  <c:v>78.5</c:v>
                </c:pt>
                <c:pt idx="26">
                  <c:v>78.5</c:v>
                </c:pt>
                <c:pt idx="27">
                  <c:v>78.5</c:v>
                </c:pt>
                <c:pt idx="28">
                  <c:v>78.5</c:v>
                </c:pt>
                <c:pt idx="29">
                  <c:v>78.5</c:v>
                </c:pt>
                <c:pt idx="30">
                  <c:v>78.5</c:v>
                </c:pt>
                <c:pt idx="31">
                  <c:v>78.5</c:v>
                </c:pt>
                <c:pt idx="32">
                  <c:v>78.5</c:v>
                </c:pt>
                <c:pt idx="33">
                  <c:v>78.5</c:v>
                </c:pt>
                <c:pt idx="34">
                  <c:v>78.5</c:v>
                </c:pt>
                <c:pt idx="35">
                  <c:v>78.5</c:v>
                </c:pt>
                <c:pt idx="36">
                  <c:v>78.5</c:v>
                </c:pt>
                <c:pt idx="37">
                  <c:v>78.5</c:v>
                </c:pt>
                <c:pt idx="38">
                  <c:v>78.5</c:v>
                </c:pt>
                <c:pt idx="39">
                  <c:v>78</c:v>
                </c:pt>
                <c:pt idx="40">
                  <c:v>77</c:v>
                </c:pt>
                <c:pt idx="41">
                  <c:v>77</c:v>
                </c:pt>
                <c:pt idx="42">
                  <c:v>77</c:v>
                </c:pt>
                <c:pt idx="43">
                  <c:v>77</c:v>
                </c:pt>
                <c:pt idx="44">
                  <c:v>77</c:v>
                </c:pt>
                <c:pt idx="45">
                  <c:v>77</c:v>
                </c:pt>
                <c:pt idx="46">
                  <c:v>77</c:v>
                </c:pt>
                <c:pt idx="47">
                  <c:v>77</c:v>
                </c:pt>
                <c:pt idx="48">
                  <c:v>77</c:v>
                </c:pt>
                <c:pt idx="49">
                  <c:v>77</c:v>
                </c:pt>
                <c:pt idx="50">
                  <c:v>77</c:v>
                </c:pt>
                <c:pt idx="51">
                  <c:v>77</c:v>
                </c:pt>
                <c:pt idx="52">
                  <c:v>77.5</c:v>
                </c:pt>
                <c:pt idx="53">
                  <c:v>77.5</c:v>
                </c:pt>
                <c:pt idx="54">
                  <c:v>77.5</c:v>
                </c:pt>
                <c:pt idx="55">
                  <c:v>77.5</c:v>
                </c:pt>
                <c:pt idx="56">
                  <c:v>77.5</c:v>
                </c:pt>
                <c:pt idx="57">
                  <c:v>77</c:v>
                </c:pt>
                <c:pt idx="58">
                  <c:v>77</c:v>
                </c:pt>
                <c:pt idx="59">
                  <c:v>77</c:v>
                </c:pt>
                <c:pt idx="60">
                  <c:v>77</c:v>
                </c:pt>
                <c:pt idx="61">
                  <c:v>77</c:v>
                </c:pt>
                <c:pt idx="62">
                  <c:v>77</c:v>
                </c:pt>
                <c:pt idx="63">
                  <c:v>77</c:v>
                </c:pt>
                <c:pt idx="64">
                  <c:v>77</c:v>
                </c:pt>
                <c:pt idx="65">
                  <c:v>77</c:v>
                </c:pt>
                <c:pt idx="66">
                  <c:v>77</c:v>
                </c:pt>
                <c:pt idx="67">
                  <c:v>77</c:v>
                </c:pt>
                <c:pt idx="68">
                  <c:v>77</c:v>
                </c:pt>
                <c:pt idx="69">
                  <c:v>77</c:v>
                </c:pt>
                <c:pt idx="70">
                  <c:v>77</c:v>
                </c:pt>
                <c:pt idx="71">
                  <c:v>77</c:v>
                </c:pt>
                <c:pt idx="72">
                  <c:v>77</c:v>
                </c:pt>
                <c:pt idx="73">
                  <c:v>77</c:v>
                </c:pt>
                <c:pt idx="74">
                  <c:v>77</c:v>
                </c:pt>
                <c:pt idx="75">
                  <c:v>77</c:v>
                </c:pt>
                <c:pt idx="76">
                  <c:v>77</c:v>
                </c:pt>
                <c:pt idx="77">
                  <c:v>77</c:v>
                </c:pt>
                <c:pt idx="78">
                  <c:v>77</c:v>
                </c:pt>
                <c:pt idx="79">
                  <c:v>77</c:v>
                </c:pt>
                <c:pt idx="80">
                  <c:v>78</c:v>
                </c:pt>
                <c:pt idx="81">
                  <c:v>78</c:v>
                </c:pt>
                <c:pt idx="82">
                  <c:v>78</c:v>
                </c:pt>
                <c:pt idx="83">
                  <c:v>78</c:v>
                </c:pt>
                <c:pt idx="84">
                  <c:v>78</c:v>
                </c:pt>
                <c:pt idx="85">
                  <c:v>78</c:v>
                </c:pt>
                <c:pt idx="86">
                  <c:v>78</c:v>
                </c:pt>
                <c:pt idx="87">
                  <c:v>78</c:v>
                </c:pt>
                <c:pt idx="88">
                  <c:v>78</c:v>
                </c:pt>
                <c:pt idx="89">
                  <c:v>77.5</c:v>
                </c:pt>
                <c:pt idx="90">
                  <c:v>77.5</c:v>
                </c:pt>
                <c:pt idx="91">
                  <c:v>77.5</c:v>
                </c:pt>
                <c:pt idx="92">
                  <c:v>77.5</c:v>
                </c:pt>
                <c:pt idx="93">
                  <c:v>77.5</c:v>
                </c:pt>
                <c:pt idx="94">
                  <c:v>77.5</c:v>
                </c:pt>
                <c:pt idx="95">
                  <c:v>77.5</c:v>
                </c:pt>
                <c:pt idx="96">
                  <c:v>77.5</c:v>
                </c:pt>
                <c:pt idx="97">
                  <c:v>77</c:v>
                </c:pt>
                <c:pt idx="98">
                  <c:v>77</c:v>
                </c:pt>
                <c:pt idx="99">
                  <c:v>77.5</c:v>
                </c:pt>
                <c:pt idx="100">
                  <c:v>77</c:v>
                </c:pt>
                <c:pt idx="101">
                  <c:v>77</c:v>
                </c:pt>
                <c:pt idx="102">
                  <c:v>77</c:v>
                </c:pt>
                <c:pt idx="103">
                  <c:v>76</c:v>
                </c:pt>
                <c:pt idx="104">
                  <c:v>76</c:v>
                </c:pt>
                <c:pt idx="105">
                  <c:v>76</c:v>
                </c:pt>
                <c:pt idx="106">
                  <c:v>76</c:v>
                </c:pt>
                <c:pt idx="107">
                  <c:v>76.5</c:v>
                </c:pt>
                <c:pt idx="108">
                  <c:v>76.5</c:v>
                </c:pt>
                <c:pt idx="109">
                  <c:v>76.5</c:v>
                </c:pt>
                <c:pt idx="110">
                  <c:v>76.5</c:v>
                </c:pt>
                <c:pt idx="111">
                  <c:v>76.5</c:v>
                </c:pt>
                <c:pt idx="112">
                  <c:v>76.5</c:v>
                </c:pt>
                <c:pt idx="113">
                  <c:v>76.5</c:v>
                </c:pt>
                <c:pt idx="114">
                  <c:v>76.5</c:v>
                </c:pt>
                <c:pt idx="115">
                  <c:v>76.5</c:v>
                </c:pt>
                <c:pt idx="116">
                  <c:v>76.5</c:v>
                </c:pt>
                <c:pt idx="117">
                  <c:v>76.5</c:v>
                </c:pt>
                <c:pt idx="118">
                  <c:v>76.5</c:v>
                </c:pt>
                <c:pt idx="119">
                  <c:v>76.5</c:v>
                </c:pt>
                <c:pt idx="120">
                  <c:v>76.5</c:v>
                </c:pt>
                <c:pt idx="121">
                  <c:v>76.5</c:v>
                </c:pt>
                <c:pt idx="122">
                  <c:v>76.5</c:v>
                </c:pt>
                <c:pt idx="123">
                  <c:v>76.5</c:v>
                </c:pt>
                <c:pt idx="124">
                  <c:v>76.5</c:v>
                </c:pt>
                <c:pt idx="125">
                  <c:v>76.5</c:v>
                </c:pt>
                <c:pt idx="126">
                  <c:v>76</c:v>
                </c:pt>
                <c:pt idx="127">
                  <c:v>76</c:v>
                </c:pt>
                <c:pt idx="128">
                  <c:v>76</c:v>
                </c:pt>
                <c:pt idx="129">
                  <c:v>76</c:v>
                </c:pt>
                <c:pt idx="130">
                  <c:v>76</c:v>
                </c:pt>
                <c:pt idx="131">
                  <c:v>76</c:v>
                </c:pt>
                <c:pt idx="132">
                  <c:v>76</c:v>
                </c:pt>
                <c:pt idx="133">
                  <c:v>76</c:v>
                </c:pt>
                <c:pt idx="134">
                  <c:v>76</c:v>
                </c:pt>
                <c:pt idx="135">
                  <c:v>76</c:v>
                </c:pt>
                <c:pt idx="136">
                  <c:v>76</c:v>
                </c:pt>
                <c:pt idx="137">
                  <c:v>76</c:v>
                </c:pt>
                <c:pt idx="138">
                  <c:v>74</c:v>
                </c:pt>
                <c:pt idx="139">
                  <c:v>74</c:v>
                </c:pt>
                <c:pt idx="140">
                  <c:v>73.5</c:v>
                </c:pt>
                <c:pt idx="141">
                  <c:v>73.5</c:v>
                </c:pt>
                <c:pt idx="142">
                  <c:v>72.5</c:v>
                </c:pt>
                <c:pt idx="143">
                  <c:v>72.5</c:v>
                </c:pt>
                <c:pt idx="144">
                  <c:v>71.5</c:v>
                </c:pt>
                <c:pt idx="145">
                  <c:v>71</c:v>
                </c:pt>
                <c:pt idx="146">
                  <c:v>70.5</c:v>
                </c:pt>
                <c:pt idx="147">
                  <c:v>70</c:v>
                </c:pt>
                <c:pt idx="148">
                  <c:v>70</c:v>
                </c:pt>
                <c:pt idx="149">
                  <c:v>69</c:v>
                </c:pt>
                <c:pt idx="150">
                  <c:v>68</c:v>
                </c:pt>
                <c:pt idx="151">
                  <c:v>67</c:v>
                </c:pt>
                <c:pt idx="152">
                  <c:v>67</c:v>
                </c:pt>
                <c:pt idx="153">
                  <c:v>67</c:v>
                </c:pt>
                <c:pt idx="154">
                  <c:v>67</c:v>
                </c:pt>
                <c:pt idx="155">
                  <c:v>67</c:v>
                </c:pt>
                <c:pt idx="156">
                  <c:v>67</c:v>
                </c:pt>
                <c:pt idx="157">
                  <c:v>67</c:v>
                </c:pt>
                <c:pt idx="158">
                  <c:v>67</c:v>
                </c:pt>
                <c:pt idx="159">
                  <c:v>67</c:v>
                </c:pt>
                <c:pt idx="160">
                  <c:v>67</c:v>
                </c:pt>
                <c:pt idx="161">
                  <c:v>67</c:v>
                </c:pt>
                <c:pt idx="162">
                  <c:v>67</c:v>
                </c:pt>
                <c:pt idx="163">
                  <c:v>67</c:v>
                </c:pt>
                <c:pt idx="164">
                  <c:v>67</c:v>
                </c:pt>
                <c:pt idx="165">
                  <c:v>67</c:v>
                </c:pt>
                <c:pt idx="166">
                  <c:v>67</c:v>
                </c:pt>
                <c:pt idx="167">
                  <c:v>67</c:v>
                </c:pt>
                <c:pt idx="168">
                  <c:v>67</c:v>
                </c:pt>
                <c:pt idx="169">
                  <c:v>67</c:v>
                </c:pt>
                <c:pt idx="170">
                  <c:v>67</c:v>
                </c:pt>
                <c:pt idx="171">
                  <c:v>67</c:v>
                </c:pt>
                <c:pt idx="172">
                  <c:v>67</c:v>
                </c:pt>
                <c:pt idx="173">
                  <c:v>67</c:v>
                </c:pt>
                <c:pt idx="174">
                  <c:v>67</c:v>
                </c:pt>
                <c:pt idx="175">
                  <c:v>67</c:v>
                </c:pt>
                <c:pt idx="176">
                  <c:v>67</c:v>
                </c:pt>
                <c:pt idx="177">
                  <c:v>67</c:v>
                </c:pt>
                <c:pt idx="178">
                  <c:v>67</c:v>
                </c:pt>
                <c:pt idx="179">
                  <c:v>67</c:v>
                </c:pt>
                <c:pt idx="180">
                  <c:v>67</c:v>
                </c:pt>
                <c:pt idx="181">
                  <c:v>67</c:v>
                </c:pt>
                <c:pt idx="182">
                  <c:v>67</c:v>
                </c:pt>
                <c:pt idx="183">
                  <c:v>67</c:v>
                </c:pt>
                <c:pt idx="184">
                  <c:v>67</c:v>
                </c:pt>
                <c:pt idx="185">
                  <c:v>67</c:v>
                </c:pt>
                <c:pt idx="186">
                  <c:v>67</c:v>
                </c:pt>
                <c:pt idx="187">
                  <c:v>67</c:v>
                </c:pt>
                <c:pt idx="188">
                  <c:v>67</c:v>
                </c:pt>
                <c:pt idx="189">
                  <c:v>67</c:v>
                </c:pt>
                <c:pt idx="190">
                  <c:v>67</c:v>
                </c:pt>
                <c:pt idx="191">
                  <c:v>67</c:v>
                </c:pt>
                <c:pt idx="192">
                  <c:v>67</c:v>
                </c:pt>
                <c:pt idx="193">
                  <c:v>67</c:v>
                </c:pt>
                <c:pt idx="194">
                  <c:v>67</c:v>
                </c:pt>
                <c:pt idx="195">
                  <c:v>67</c:v>
                </c:pt>
                <c:pt idx="196">
                  <c:v>67</c:v>
                </c:pt>
                <c:pt idx="197">
                  <c:v>67</c:v>
                </c:pt>
                <c:pt idx="198">
                  <c:v>67</c:v>
                </c:pt>
                <c:pt idx="199">
                  <c:v>67</c:v>
                </c:pt>
                <c:pt idx="200">
                  <c:v>67</c:v>
                </c:pt>
                <c:pt idx="201">
                  <c:v>67</c:v>
                </c:pt>
                <c:pt idx="202">
                  <c:v>67</c:v>
                </c:pt>
                <c:pt idx="203">
                  <c:v>67</c:v>
                </c:pt>
                <c:pt idx="204">
                  <c:v>67</c:v>
                </c:pt>
                <c:pt idx="205">
                  <c:v>67</c:v>
                </c:pt>
                <c:pt idx="206">
                  <c:v>67</c:v>
                </c:pt>
                <c:pt idx="207">
                  <c:v>67</c:v>
                </c:pt>
                <c:pt idx="208">
                  <c:v>67</c:v>
                </c:pt>
                <c:pt idx="209">
                  <c:v>67</c:v>
                </c:pt>
                <c:pt idx="210">
                  <c:v>67</c:v>
                </c:pt>
                <c:pt idx="211">
                  <c:v>67</c:v>
                </c:pt>
                <c:pt idx="212">
                  <c:v>67</c:v>
                </c:pt>
                <c:pt idx="213">
                  <c:v>67</c:v>
                </c:pt>
                <c:pt idx="214">
                  <c:v>67</c:v>
                </c:pt>
                <c:pt idx="215">
                  <c:v>67</c:v>
                </c:pt>
                <c:pt idx="216">
                  <c:v>67</c:v>
                </c:pt>
                <c:pt idx="217">
                  <c:v>67</c:v>
                </c:pt>
                <c:pt idx="218">
                  <c:v>66.5</c:v>
                </c:pt>
                <c:pt idx="219">
                  <c:v>66.5</c:v>
                </c:pt>
                <c:pt idx="220">
                  <c:v>66.5</c:v>
                </c:pt>
                <c:pt idx="221">
                  <c:v>66.5</c:v>
                </c:pt>
                <c:pt idx="222">
                  <c:v>66.5</c:v>
                </c:pt>
                <c:pt idx="223">
                  <c:v>66.5</c:v>
                </c:pt>
                <c:pt idx="224">
                  <c:v>66.5</c:v>
                </c:pt>
                <c:pt idx="225">
                  <c:v>66.5</c:v>
                </c:pt>
                <c:pt idx="226">
                  <c:v>66.5</c:v>
                </c:pt>
                <c:pt idx="227">
                  <c:v>66.5</c:v>
                </c:pt>
                <c:pt idx="228">
                  <c:v>66.5</c:v>
                </c:pt>
                <c:pt idx="229">
                  <c:v>66.5</c:v>
                </c:pt>
                <c:pt idx="230">
                  <c:v>66.5</c:v>
                </c:pt>
                <c:pt idx="231">
                  <c:v>66.5</c:v>
                </c:pt>
                <c:pt idx="232">
                  <c:v>66.5</c:v>
                </c:pt>
                <c:pt idx="233">
                  <c:v>66.5</c:v>
                </c:pt>
                <c:pt idx="234">
                  <c:v>66.5</c:v>
                </c:pt>
                <c:pt idx="235">
                  <c:v>66.5</c:v>
                </c:pt>
                <c:pt idx="236">
                  <c:v>66.5</c:v>
                </c:pt>
                <c:pt idx="237">
                  <c:v>66.5</c:v>
                </c:pt>
                <c:pt idx="238">
                  <c:v>66.5</c:v>
                </c:pt>
                <c:pt idx="239">
                  <c:v>66.5</c:v>
                </c:pt>
                <c:pt idx="240">
                  <c:v>66.5</c:v>
                </c:pt>
                <c:pt idx="241">
                  <c:v>66.5</c:v>
                </c:pt>
                <c:pt idx="242">
                  <c:v>66.5</c:v>
                </c:pt>
                <c:pt idx="243">
                  <c:v>66.5</c:v>
                </c:pt>
                <c:pt idx="244">
                  <c:v>66.5</c:v>
                </c:pt>
                <c:pt idx="245">
                  <c:v>66.5</c:v>
                </c:pt>
                <c:pt idx="246">
                  <c:v>66.5</c:v>
                </c:pt>
                <c:pt idx="247">
                  <c:v>66.5</c:v>
                </c:pt>
                <c:pt idx="248">
                  <c:v>66.5</c:v>
                </c:pt>
                <c:pt idx="249">
                  <c:v>66.5</c:v>
                </c:pt>
                <c:pt idx="250">
                  <c:v>66.5</c:v>
                </c:pt>
                <c:pt idx="251">
                  <c:v>66.5</c:v>
                </c:pt>
                <c:pt idx="252">
                  <c:v>66.5</c:v>
                </c:pt>
                <c:pt idx="253">
                  <c:v>67</c:v>
                </c:pt>
                <c:pt idx="254">
                  <c:v>67</c:v>
                </c:pt>
                <c:pt idx="255">
                  <c:v>67</c:v>
                </c:pt>
                <c:pt idx="256">
                  <c:v>67</c:v>
                </c:pt>
                <c:pt idx="257">
                  <c:v>67</c:v>
                </c:pt>
                <c:pt idx="258">
                  <c:v>67</c:v>
                </c:pt>
                <c:pt idx="259">
                  <c:v>67</c:v>
                </c:pt>
                <c:pt idx="260">
                  <c:v>67</c:v>
                </c:pt>
                <c:pt idx="261">
                  <c:v>67</c:v>
                </c:pt>
                <c:pt idx="262">
                  <c:v>67</c:v>
                </c:pt>
                <c:pt idx="263">
                  <c:v>67</c:v>
                </c:pt>
                <c:pt idx="264">
                  <c:v>67</c:v>
                </c:pt>
                <c:pt idx="265">
                  <c:v>67</c:v>
                </c:pt>
                <c:pt idx="266">
                  <c:v>67</c:v>
                </c:pt>
                <c:pt idx="267">
                  <c:v>67</c:v>
                </c:pt>
                <c:pt idx="268">
                  <c:v>67</c:v>
                </c:pt>
                <c:pt idx="269">
                  <c:v>67.5</c:v>
                </c:pt>
                <c:pt idx="270">
                  <c:v>68</c:v>
                </c:pt>
                <c:pt idx="271">
                  <c:v>68</c:v>
                </c:pt>
                <c:pt idx="272">
                  <c:v>68</c:v>
                </c:pt>
                <c:pt idx="273">
                  <c:v>68</c:v>
                </c:pt>
                <c:pt idx="274">
                  <c:v>68</c:v>
                </c:pt>
                <c:pt idx="275">
                  <c:v>68</c:v>
                </c:pt>
                <c:pt idx="276">
                  <c:v>68</c:v>
                </c:pt>
                <c:pt idx="277">
                  <c:v>68</c:v>
                </c:pt>
                <c:pt idx="278">
                  <c:v>68.5</c:v>
                </c:pt>
                <c:pt idx="279">
                  <c:v>68.5</c:v>
                </c:pt>
                <c:pt idx="280">
                  <c:v>68.5</c:v>
                </c:pt>
                <c:pt idx="281">
                  <c:v>68.5</c:v>
                </c:pt>
                <c:pt idx="282">
                  <c:v>68.5</c:v>
                </c:pt>
                <c:pt idx="283">
                  <c:v>68.5</c:v>
                </c:pt>
                <c:pt idx="284">
                  <c:v>68.5</c:v>
                </c:pt>
                <c:pt idx="285">
                  <c:v>68.5</c:v>
                </c:pt>
                <c:pt idx="286">
                  <c:v>68.5</c:v>
                </c:pt>
                <c:pt idx="287">
                  <c:v>68.5</c:v>
                </c:pt>
                <c:pt idx="288">
                  <c:v>68.5</c:v>
                </c:pt>
                <c:pt idx="289">
                  <c:v>68.5</c:v>
                </c:pt>
                <c:pt idx="290">
                  <c:v>68.5</c:v>
                </c:pt>
                <c:pt idx="291">
                  <c:v>69</c:v>
                </c:pt>
                <c:pt idx="292">
                  <c:v>69</c:v>
                </c:pt>
                <c:pt idx="293">
                  <c:v>69</c:v>
                </c:pt>
                <c:pt idx="294">
                  <c:v>69</c:v>
                </c:pt>
                <c:pt idx="295">
                  <c:v>69</c:v>
                </c:pt>
                <c:pt idx="296">
                  <c:v>69</c:v>
                </c:pt>
                <c:pt idx="297">
                  <c:v>69</c:v>
                </c:pt>
                <c:pt idx="298">
                  <c:v>69</c:v>
                </c:pt>
                <c:pt idx="299">
                  <c:v>69</c:v>
                </c:pt>
                <c:pt idx="300">
                  <c:v>69</c:v>
                </c:pt>
                <c:pt idx="301">
                  <c:v>69</c:v>
                </c:pt>
                <c:pt idx="302">
                  <c:v>69</c:v>
                </c:pt>
                <c:pt idx="303">
                  <c:v>69</c:v>
                </c:pt>
                <c:pt idx="304">
                  <c:v>69</c:v>
                </c:pt>
                <c:pt idx="305">
                  <c:v>69</c:v>
                </c:pt>
                <c:pt idx="306">
                  <c:v>69</c:v>
                </c:pt>
                <c:pt idx="307">
                  <c:v>69</c:v>
                </c:pt>
                <c:pt idx="308">
                  <c:v>69</c:v>
                </c:pt>
                <c:pt idx="309">
                  <c:v>69</c:v>
                </c:pt>
                <c:pt idx="310">
                  <c:v>69.5</c:v>
                </c:pt>
                <c:pt idx="311">
                  <c:v>69.5</c:v>
                </c:pt>
                <c:pt idx="312">
                  <c:v>69.5</c:v>
                </c:pt>
                <c:pt idx="313">
                  <c:v>69.5</c:v>
                </c:pt>
                <c:pt idx="314">
                  <c:v>70</c:v>
                </c:pt>
                <c:pt idx="315">
                  <c:v>70</c:v>
                </c:pt>
                <c:pt idx="316">
                  <c:v>70</c:v>
                </c:pt>
                <c:pt idx="317">
                  <c:v>70</c:v>
                </c:pt>
                <c:pt idx="318">
                  <c:v>70</c:v>
                </c:pt>
                <c:pt idx="319">
                  <c:v>70</c:v>
                </c:pt>
                <c:pt idx="320">
                  <c:v>70</c:v>
                </c:pt>
                <c:pt idx="321">
                  <c:v>70.5</c:v>
                </c:pt>
                <c:pt idx="322">
                  <c:v>70.5</c:v>
                </c:pt>
                <c:pt idx="323">
                  <c:v>70.5</c:v>
                </c:pt>
                <c:pt idx="324">
                  <c:v>70.5</c:v>
                </c:pt>
                <c:pt idx="325">
                  <c:v>70.5</c:v>
                </c:pt>
                <c:pt idx="326">
                  <c:v>70.5</c:v>
                </c:pt>
                <c:pt idx="327">
                  <c:v>70.5</c:v>
                </c:pt>
                <c:pt idx="328">
                  <c:v>70.5</c:v>
                </c:pt>
                <c:pt idx="329">
                  <c:v>70.5</c:v>
                </c:pt>
                <c:pt idx="330">
                  <c:v>70.5</c:v>
                </c:pt>
                <c:pt idx="331">
                  <c:v>70.5</c:v>
                </c:pt>
                <c:pt idx="332">
                  <c:v>70.5</c:v>
                </c:pt>
                <c:pt idx="333">
                  <c:v>70.5</c:v>
                </c:pt>
                <c:pt idx="334">
                  <c:v>70.5</c:v>
                </c:pt>
                <c:pt idx="335">
                  <c:v>70.5</c:v>
                </c:pt>
                <c:pt idx="336">
                  <c:v>70.5</c:v>
                </c:pt>
                <c:pt idx="337">
                  <c:v>70.5</c:v>
                </c:pt>
                <c:pt idx="338">
                  <c:v>70.5</c:v>
                </c:pt>
                <c:pt idx="339">
                  <c:v>70.5</c:v>
                </c:pt>
                <c:pt idx="340">
                  <c:v>70.5</c:v>
                </c:pt>
                <c:pt idx="341">
                  <c:v>70.5</c:v>
                </c:pt>
                <c:pt idx="342">
                  <c:v>70.5</c:v>
                </c:pt>
                <c:pt idx="343">
                  <c:v>70.5</c:v>
                </c:pt>
                <c:pt idx="344">
                  <c:v>70.5</c:v>
                </c:pt>
                <c:pt idx="345">
                  <c:v>70.5</c:v>
                </c:pt>
                <c:pt idx="346">
                  <c:v>70.5</c:v>
                </c:pt>
                <c:pt idx="347">
                  <c:v>70.5</c:v>
                </c:pt>
                <c:pt idx="348">
                  <c:v>70.5</c:v>
                </c:pt>
                <c:pt idx="349">
                  <c:v>70.5</c:v>
                </c:pt>
                <c:pt idx="350">
                  <c:v>70.5</c:v>
                </c:pt>
                <c:pt idx="351">
                  <c:v>70.5</c:v>
                </c:pt>
                <c:pt idx="352">
                  <c:v>70.5</c:v>
                </c:pt>
                <c:pt idx="353">
                  <c:v>70.5</c:v>
                </c:pt>
                <c:pt idx="354">
                  <c:v>70.5</c:v>
                </c:pt>
                <c:pt idx="355">
                  <c:v>71</c:v>
                </c:pt>
                <c:pt idx="356">
                  <c:v>71</c:v>
                </c:pt>
                <c:pt idx="357">
                  <c:v>71</c:v>
                </c:pt>
                <c:pt idx="358">
                  <c:v>71</c:v>
                </c:pt>
                <c:pt idx="359">
                  <c:v>71</c:v>
                </c:pt>
                <c:pt idx="360">
                  <c:v>71</c:v>
                </c:pt>
                <c:pt idx="361">
                  <c:v>71</c:v>
                </c:pt>
                <c:pt idx="362">
                  <c:v>71</c:v>
                </c:pt>
                <c:pt idx="363">
                  <c:v>71</c:v>
                </c:pt>
                <c:pt idx="364">
                  <c:v>71</c:v>
                </c:pt>
                <c:pt idx="365">
                  <c:v>71</c:v>
                </c:pt>
                <c:pt idx="366">
                  <c:v>71</c:v>
                </c:pt>
                <c:pt idx="367">
                  <c:v>71</c:v>
                </c:pt>
                <c:pt idx="368">
                  <c:v>71</c:v>
                </c:pt>
                <c:pt idx="369">
                  <c:v>71</c:v>
                </c:pt>
                <c:pt idx="370">
                  <c:v>71</c:v>
                </c:pt>
                <c:pt idx="371">
                  <c:v>71.5</c:v>
                </c:pt>
                <c:pt idx="372">
                  <c:v>71.5</c:v>
                </c:pt>
                <c:pt idx="373">
                  <c:v>71.5</c:v>
                </c:pt>
                <c:pt idx="374">
                  <c:v>71.5</c:v>
                </c:pt>
                <c:pt idx="375">
                  <c:v>71.5</c:v>
                </c:pt>
                <c:pt idx="376">
                  <c:v>71.5</c:v>
                </c:pt>
                <c:pt idx="377">
                  <c:v>71.5</c:v>
                </c:pt>
                <c:pt idx="378">
                  <c:v>71.5</c:v>
                </c:pt>
                <c:pt idx="379">
                  <c:v>71.5</c:v>
                </c:pt>
                <c:pt idx="380">
                  <c:v>71.5</c:v>
                </c:pt>
                <c:pt idx="381">
                  <c:v>71.5</c:v>
                </c:pt>
                <c:pt idx="382">
                  <c:v>71.5</c:v>
                </c:pt>
                <c:pt idx="383">
                  <c:v>71.5</c:v>
                </c:pt>
                <c:pt idx="384">
                  <c:v>71.5</c:v>
                </c:pt>
                <c:pt idx="385">
                  <c:v>71.5</c:v>
                </c:pt>
                <c:pt idx="386">
                  <c:v>71.5</c:v>
                </c:pt>
                <c:pt idx="387">
                  <c:v>71.5</c:v>
                </c:pt>
                <c:pt idx="388">
                  <c:v>71.5</c:v>
                </c:pt>
                <c:pt idx="389">
                  <c:v>71.5</c:v>
                </c:pt>
                <c:pt idx="390">
                  <c:v>71.5</c:v>
                </c:pt>
                <c:pt idx="391">
                  <c:v>71.5</c:v>
                </c:pt>
                <c:pt idx="392">
                  <c:v>71.5</c:v>
                </c:pt>
                <c:pt idx="393">
                  <c:v>71.5</c:v>
                </c:pt>
                <c:pt idx="394">
                  <c:v>71.5</c:v>
                </c:pt>
                <c:pt idx="395">
                  <c:v>71.5</c:v>
                </c:pt>
                <c:pt idx="396">
                  <c:v>71.5</c:v>
                </c:pt>
                <c:pt idx="397">
                  <c:v>71</c:v>
                </c:pt>
                <c:pt idx="398">
                  <c:v>71</c:v>
                </c:pt>
                <c:pt idx="399">
                  <c:v>70.5</c:v>
                </c:pt>
                <c:pt idx="400">
                  <c:v>70.5</c:v>
                </c:pt>
                <c:pt idx="401">
                  <c:v>70.5</c:v>
                </c:pt>
                <c:pt idx="402">
                  <c:v>70.5</c:v>
                </c:pt>
                <c:pt idx="403">
                  <c:v>70.5</c:v>
                </c:pt>
                <c:pt idx="404">
                  <c:v>70.5</c:v>
                </c:pt>
                <c:pt idx="405">
                  <c:v>70.5</c:v>
                </c:pt>
                <c:pt idx="406">
                  <c:v>70.5</c:v>
                </c:pt>
                <c:pt idx="407">
                  <c:v>70.5</c:v>
                </c:pt>
                <c:pt idx="408">
                  <c:v>70.5</c:v>
                </c:pt>
                <c:pt idx="409">
                  <c:v>70.5</c:v>
                </c:pt>
                <c:pt idx="410">
                  <c:v>70.5</c:v>
                </c:pt>
                <c:pt idx="411">
                  <c:v>70.5</c:v>
                </c:pt>
                <c:pt idx="412">
                  <c:v>69.5</c:v>
                </c:pt>
                <c:pt idx="413">
                  <c:v>69.5</c:v>
                </c:pt>
                <c:pt idx="414">
                  <c:v>69.5</c:v>
                </c:pt>
                <c:pt idx="415">
                  <c:v>69.5</c:v>
                </c:pt>
                <c:pt idx="416">
                  <c:v>69.5</c:v>
                </c:pt>
                <c:pt idx="417">
                  <c:v>69.5</c:v>
                </c:pt>
                <c:pt idx="418">
                  <c:v>69.5</c:v>
                </c:pt>
                <c:pt idx="419">
                  <c:v>69.5</c:v>
                </c:pt>
                <c:pt idx="420">
                  <c:v>69.5</c:v>
                </c:pt>
                <c:pt idx="421">
                  <c:v>69.5</c:v>
                </c:pt>
                <c:pt idx="422">
                  <c:v>69.5</c:v>
                </c:pt>
                <c:pt idx="423">
                  <c:v>69.5</c:v>
                </c:pt>
                <c:pt idx="424">
                  <c:v>69.5</c:v>
                </c:pt>
                <c:pt idx="425">
                  <c:v>69.5</c:v>
                </c:pt>
                <c:pt idx="426">
                  <c:v>69.5</c:v>
                </c:pt>
              </c:numCache>
            </c:numRef>
          </c:val>
          <c:smooth val="0"/>
          <c:extLst>
            <c:ext xmlns:c16="http://schemas.microsoft.com/office/drawing/2014/chart" uri="{C3380CC4-5D6E-409C-BE32-E72D297353CC}">
              <c16:uniqueId val="{00000001-66BD-4943-9FC0-DA87CAA27B0F}"/>
            </c:ext>
          </c:extLst>
        </c:ser>
        <c:dLbls>
          <c:showLegendKey val="0"/>
          <c:showVal val="0"/>
          <c:showCatName val="0"/>
          <c:showSerName val="0"/>
          <c:showPercent val="0"/>
          <c:showBubbleSize val="0"/>
        </c:dLbls>
        <c:smooth val="0"/>
        <c:axId val="264272831"/>
        <c:axId val="264279551"/>
      </c:lineChart>
      <c:dateAx>
        <c:axId val="264272831"/>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79551"/>
        <c:crosses val="autoZero"/>
        <c:auto val="1"/>
        <c:lblOffset val="100"/>
        <c:baseTimeUnit val="days"/>
      </c:dateAx>
      <c:valAx>
        <c:axId val="264279551"/>
        <c:scaling>
          <c:orientation val="minMax"/>
          <c:min val="60"/>
        </c:scaling>
        <c:delete val="0"/>
        <c:axPos val="l"/>
        <c:numFmt formatCode="0_);[Red]\(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728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Sheet2!$G$4</c:f>
              <c:strCache>
                <c:ptCount val="1"/>
                <c:pt idx="0">
                  <c:v>2023</c:v>
                </c:pt>
              </c:strCache>
            </c:strRef>
          </c:tx>
          <c:spPr>
            <a:ln w="28575" cap="rnd">
              <a:solidFill>
                <a:schemeClr val="accent1"/>
              </a:solidFill>
              <a:round/>
            </a:ln>
            <a:effectLst/>
          </c:spPr>
          <c:marker>
            <c:symbol val="none"/>
          </c:marker>
          <c:cat>
            <c:numRef>
              <c:f>Sheet2!$F$5:$F$16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Sheet2!$G$5:$G$16</c:f>
              <c:numCache>
                <c:formatCode>General</c:formatCode>
                <c:ptCount val="12"/>
                <c:pt idx="0">
                  <c:v>0</c:v>
                </c:pt>
                <c:pt idx="1">
                  <c:v>0</c:v>
                </c:pt>
                <c:pt idx="2">
                  <c:v>0</c:v>
                </c:pt>
                <c:pt idx="3">
                  <c:v>0</c:v>
                </c:pt>
                <c:pt idx="4">
                  <c:v>4</c:v>
                </c:pt>
                <c:pt idx="5">
                  <c:v>2</c:v>
                </c:pt>
                <c:pt idx="6">
                  <c:v>0</c:v>
                </c:pt>
                <c:pt idx="7">
                  <c:v>0</c:v>
                </c:pt>
                <c:pt idx="8">
                  <c:v>11</c:v>
                </c:pt>
                <c:pt idx="9">
                  <c:v>0</c:v>
                </c:pt>
                <c:pt idx="10">
                  <c:v>11</c:v>
                </c:pt>
                <c:pt idx="11">
                  <c:v>10</c:v>
                </c:pt>
              </c:numCache>
            </c:numRef>
          </c:val>
          <c:smooth val="1"/>
          <c:extLst>
            <c:ext xmlns:c16="http://schemas.microsoft.com/office/drawing/2014/chart" uri="{C3380CC4-5D6E-409C-BE32-E72D297353CC}">
              <c16:uniqueId val="{00000000-A914-4D60-A431-284417BA4AC1}"/>
            </c:ext>
          </c:extLst>
        </c:ser>
        <c:ser>
          <c:idx val="1"/>
          <c:order val="1"/>
          <c:tx>
            <c:strRef>
              <c:f>Sheet2!$H$4</c:f>
              <c:strCache>
                <c:ptCount val="1"/>
                <c:pt idx="0">
                  <c:v>2024</c:v>
                </c:pt>
              </c:strCache>
            </c:strRef>
          </c:tx>
          <c:spPr>
            <a:ln w="28575" cap="rnd">
              <a:solidFill>
                <a:schemeClr val="accent2"/>
              </a:solidFill>
              <a:round/>
            </a:ln>
            <a:effectLst/>
          </c:spPr>
          <c:marker>
            <c:symbol val="none"/>
          </c:marker>
          <c:cat>
            <c:numRef>
              <c:f>Sheet2!$F$5:$F$16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Sheet2!$H$5:$H$16</c:f>
              <c:numCache>
                <c:formatCode>General</c:formatCode>
                <c:ptCount val="12"/>
                <c:pt idx="0">
                  <c:v>0</c:v>
                </c:pt>
                <c:pt idx="1">
                  <c:v>0</c:v>
                </c:pt>
                <c:pt idx="2">
                  <c:v>22</c:v>
                </c:pt>
                <c:pt idx="3">
                  <c:v>27</c:v>
                </c:pt>
                <c:pt idx="4">
                  <c:v>50</c:v>
                </c:pt>
                <c:pt idx="5">
                  <c:v>90</c:v>
                </c:pt>
                <c:pt idx="6">
                  <c:v>148</c:v>
                </c:pt>
                <c:pt idx="7">
                  <c:v>192</c:v>
                </c:pt>
                <c:pt idx="8">
                  <c:v>188</c:v>
                </c:pt>
                <c:pt idx="9">
                  <c:v>190</c:v>
                </c:pt>
                <c:pt idx="10">
                  <c:v>92</c:v>
                </c:pt>
                <c:pt idx="11">
                  <c:v>19</c:v>
                </c:pt>
              </c:numCache>
            </c:numRef>
          </c:val>
          <c:smooth val="1"/>
          <c:extLst>
            <c:ext xmlns:c16="http://schemas.microsoft.com/office/drawing/2014/chart" uri="{C3380CC4-5D6E-409C-BE32-E72D297353CC}">
              <c16:uniqueId val="{00000001-A914-4D60-A431-284417BA4AC1}"/>
            </c:ext>
          </c:extLst>
        </c:ser>
        <c:ser>
          <c:idx val="2"/>
          <c:order val="2"/>
          <c:tx>
            <c:strRef>
              <c:f>Sheet2!$I$4</c:f>
              <c:strCache>
                <c:ptCount val="1"/>
                <c:pt idx="0">
                  <c:v>2025</c:v>
                </c:pt>
              </c:strCache>
            </c:strRef>
          </c:tx>
          <c:spPr>
            <a:ln w="28575" cap="rnd">
              <a:solidFill>
                <a:schemeClr val="accent3"/>
              </a:solidFill>
              <a:round/>
            </a:ln>
            <a:effectLst/>
          </c:spPr>
          <c:marker>
            <c:symbol val="none"/>
          </c:marker>
          <c:cat>
            <c:numRef>
              <c:f>Sheet2!$F$5:$F$16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Sheet2!$I$5:$I$16</c:f>
              <c:numCache>
                <c:formatCode>General</c:formatCode>
                <c:ptCount val="12"/>
                <c:pt idx="0">
                  <c:v>6</c:v>
                </c:pt>
                <c:pt idx="1">
                  <c:v>5</c:v>
                </c:pt>
                <c:pt idx="2">
                  <c:v>33</c:v>
                </c:pt>
                <c:pt idx="3">
                  <c:v>63</c:v>
                </c:pt>
                <c:pt idx="4">
                  <c:v>170</c:v>
                </c:pt>
                <c:pt idx="5">
                  <c:v>242</c:v>
                </c:pt>
                <c:pt idx="6">
                  <c:v>163</c:v>
                </c:pt>
              </c:numCache>
            </c:numRef>
          </c:val>
          <c:smooth val="1"/>
          <c:extLst>
            <c:ext xmlns:c16="http://schemas.microsoft.com/office/drawing/2014/chart" uri="{C3380CC4-5D6E-409C-BE32-E72D297353CC}">
              <c16:uniqueId val="{00000002-A914-4D60-A431-284417BA4AC1}"/>
            </c:ext>
          </c:extLst>
        </c:ser>
        <c:dLbls>
          <c:showLegendKey val="0"/>
          <c:showVal val="0"/>
          <c:showCatName val="0"/>
          <c:showSerName val="0"/>
          <c:showPercent val="0"/>
          <c:showBubbleSize val="0"/>
        </c:dLbls>
        <c:smooth val="0"/>
        <c:axId val="1005471936"/>
        <c:axId val="1005458496"/>
      </c:lineChart>
      <c:catAx>
        <c:axId val="1005471936"/>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005458496"/>
        <c:crosses val="autoZero"/>
        <c:auto val="1"/>
        <c:lblAlgn val="ctr"/>
        <c:lblOffset val="100"/>
        <c:noMultiLvlLbl val="0"/>
      </c:catAx>
      <c:valAx>
        <c:axId val="1005458496"/>
        <c:scaling>
          <c:orientation val="minMax"/>
          <c:max val="250"/>
          <c:min val="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005471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2"/>
          <c:tx>
            <c:strRef>
              <c:f>Sheet7!$F$3</c:f>
              <c:strCache>
                <c:ptCount val="1"/>
                <c:pt idx="0">
                  <c:v>硫酸镍与金属镍价差</c:v>
                </c:pt>
              </c:strCache>
            </c:strRef>
          </c:tx>
          <c:spPr>
            <a:solidFill>
              <a:schemeClr val="accent4"/>
            </a:solidFill>
            <a:ln>
              <a:noFill/>
            </a:ln>
            <a:effectLst/>
          </c:spPr>
          <c:invertIfNegative val="0"/>
          <c:cat>
            <c:numRef>
              <c:f>Sheet7!$B$4:$B$431</c:f>
              <c:numCache>
                <c:formatCode>yyyy\-mm\-dd;@</c:formatCode>
                <c:ptCount val="428"/>
                <c:pt idx="0">
                  <c:v>45943</c:v>
                </c:pt>
                <c:pt idx="1">
                  <c:v>45940</c:v>
                </c:pt>
                <c:pt idx="2">
                  <c:v>45939</c:v>
                </c:pt>
                <c:pt idx="3">
                  <c:v>45930</c:v>
                </c:pt>
                <c:pt idx="4">
                  <c:v>45929</c:v>
                </c:pt>
                <c:pt idx="5">
                  <c:v>45926</c:v>
                </c:pt>
                <c:pt idx="6">
                  <c:v>45925</c:v>
                </c:pt>
                <c:pt idx="7">
                  <c:v>45924</c:v>
                </c:pt>
                <c:pt idx="8">
                  <c:v>45923</c:v>
                </c:pt>
                <c:pt idx="9">
                  <c:v>45922</c:v>
                </c:pt>
                <c:pt idx="10">
                  <c:v>45919</c:v>
                </c:pt>
                <c:pt idx="11">
                  <c:v>45918</c:v>
                </c:pt>
                <c:pt idx="12">
                  <c:v>45917</c:v>
                </c:pt>
                <c:pt idx="13">
                  <c:v>45916</c:v>
                </c:pt>
                <c:pt idx="14">
                  <c:v>45915</c:v>
                </c:pt>
                <c:pt idx="15">
                  <c:v>45912</c:v>
                </c:pt>
                <c:pt idx="16">
                  <c:v>45911</c:v>
                </c:pt>
                <c:pt idx="17">
                  <c:v>45910</c:v>
                </c:pt>
                <c:pt idx="18">
                  <c:v>45909</c:v>
                </c:pt>
                <c:pt idx="19">
                  <c:v>45908</c:v>
                </c:pt>
                <c:pt idx="20">
                  <c:v>45905</c:v>
                </c:pt>
                <c:pt idx="21">
                  <c:v>45904</c:v>
                </c:pt>
                <c:pt idx="22">
                  <c:v>45903</c:v>
                </c:pt>
                <c:pt idx="23">
                  <c:v>45902</c:v>
                </c:pt>
                <c:pt idx="24">
                  <c:v>45901</c:v>
                </c:pt>
                <c:pt idx="25">
                  <c:v>45898</c:v>
                </c:pt>
                <c:pt idx="26">
                  <c:v>45897</c:v>
                </c:pt>
                <c:pt idx="27">
                  <c:v>45896</c:v>
                </c:pt>
                <c:pt idx="28">
                  <c:v>45895</c:v>
                </c:pt>
                <c:pt idx="29">
                  <c:v>45894</c:v>
                </c:pt>
                <c:pt idx="30">
                  <c:v>45891</c:v>
                </c:pt>
                <c:pt idx="31">
                  <c:v>45890</c:v>
                </c:pt>
                <c:pt idx="32">
                  <c:v>45889</c:v>
                </c:pt>
                <c:pt idx="33">
                  <c:v>45888</c:v>
                </c:pt>
                <c:pt idx="34">
                  <c:v>45887</c:v>
                </c:pt>
                <c:pt idx="35">
                  <c:v>45884</c:v>
                </c:pt>
                <c:pt idx="36">
                  <c:v>45883</c:v>
                </c:pt>
                <c:pt idx="37">
                  <c:v>45882</c:v>
                </c:pt>
                <c:pt idx="38">
                  <c:v>45881</c:v>
                </c:pt>
                <c:pt idx="39">
                  <c:v>45880</c:v>
                </c:pt>
                <c:pt idx="40">
                  <c:v>45877</c:v>
                </c:pt>
                <c:pt idx="41">
                  <c:v>45876</c:v>
                </c:pt>
                <c:pt idx="42">
                  <c:v>45875</c:v>
                </c:pt>
                <c:pt idx="43">
                  <c:v>45874</c:v>
                </c:pt>
                <c:pt idx="44">
                  <c:v>45873</c:v>
                </c:pt>
                <c:pt idx="45">
                  <c:v>45870</c:v>
                </c:pt>
                <c:pt idx="46">
                  <c:v>45869</c:v>
                </c:pt>
                <c:pt idx="47">
                  <c:v>45868</c:v>
                </c:pt>
                <c:pt idx="48">
                  <c:v>45867</c:v>
                </c:pt>
                <c:pt idx="49">
                  <c:v>45866</c:v>
                </c:pt>
                <c:pt idx="50">
                  <c:v>45863</c:v>
                </c:pt>
                <c:pt idx="51">
                  <c:v>45862</c:v>
                </c:pt>
                <c:pt idx="52">
                  <c:v>45861</c:v>
                </c:pt>
                <c:pt idx="53">
                  <c:v>45860</c:v>
                </c:pt>
                <c:pt idx="54">
                  <c:v>45859</c:v>
                </c:pt>
                <c:pt idx="55">
                  <c:v>45856</c:v>
                </c:pt>
                <c:pt idx="56">
                  <c:v>45855</c:v>
                </c:pt>
                <c:pt idx="57">
                  <c:v>45854</c:v>
                </c:pt>
                <c:pt idx="58">
                  <c:v>45853</c:v>
                </c:pt>
                <c:pt idx="59">
                  <c:v>45852</c:v>
                </c:pt>
                <c:pt idx="60">
                  <c:v>45849</c:v>
                </c:pt>
                <c:pt idx="61">
                  <c:v>45848</c:v>
                </c:pt>
                <c:pt idx="62">
                  <c:v>45847</c:v>
                </c:pt>
                <c:pt idx="63">
                  <c:v>45846</c:v>
                </c:pt>
                <c:pt idx="64">
                  <c:v>45845</c:v>
                </c:pt>
                <c:pt idx="65">
                  <c:v>45842</c:v>
                </c:pt>
                <c:pt idx="66">
                  <c:v>45841</c:v>
                </c:pt>
                <c:pt idx="67">
                  <c:v>45840</c:v>
                </c:pt>
                <c:pt idx="68">
                  <c:v>45839</c:v>
                </c:pt>
                <c:pt idx="69">
                  <c:v>45838</c:v>
                </c:pt>
                <c:pt idx="70">
                  <c:v>45835</c:v>
                </c:pt>
                <c:pt idx="71">
                  <c:v>45834</c:v>
                </c:pt>
                <c:pt idx="72">
                  <c:v>45833</c:v>
                </c:pt>
                <c:pt idx="73">
                  <c:v>45832</c:v>
                </c:pt>
                <c:pt idx="74">
                  <c:v>45831</c:v>
                </c:pt>
                <c:pt idx="75">
                  <c:v>45828</c:v>
                </c:pt>
                <c:pt idx="76">
                  <c:v>45827</c:v>
                </c:pt>
                <c:pt idx="77">
                  <c:v>45826</c:v>
                </c:pt>
                <c:pt idx="78">
                  <c:v>45825</c:v>
                </c:pt>
                <c:pt idx="79">
                  <c:v>45824</c:v>
                </c:pt>
                <c:pt idx="80">
                  <c:v>45821</c:v>
                </c:pt>
                <c:pt idx="81">
                  <c:v>45820</c:v>
                </c:pt>
                <c:pt idx="82">
                  <c:v>45819</c:v>
                </c:pt>
                <c:pt idx="83">
                  <c:v>45818</c:v>
                </c:pt>
                <c:pt idx="84">
                  <c:v>45817</c:v>
                </c:pt>
                <c:pt idx="85">
                  <c:v>45814</c:v>
                </c:pt>
                <c:pt idx="86">
                  <c:v>45813</c:v>
                </c:pt>
                <c:pt idx="87">
                  <c:v>45812</c:v>
                </c:pt>
                <c:pt idx="88">
                  <c:v>45811</c:v>
                </c:pt>
                <c:pt idx="89">
                  <c:v>45807</c:v>
                </c:pt>
                <c:pt idx="90">
                  <c:v>45806</c:v>
                </c:pt>
                <c:pt idx="91">
                  <c:v>45805</c:v>
                </c:pt>
                <c:pt idx="92">
                  <c:v>45804</c:v>
                </c:pt>
                <c:pt idx="93">
                  <c:v>45803</c:v>
                </c:pt>
                <c:pt idx="94">
                  <c:v>45800</c:v>
                </c:pt>
                <c:pt idx="95">
                  <c:v>45799</c:v>
                </c:pt>
                <c:pt idx="96">
                  <c:v>45798</c:v>
                </c:pt>
                <c:pt idx="97">
                  <c:v>45797</c:v>
                </c:pt>
                <c:pt idx="98">
                  <c:v>45796</c:v>
                </c:pt>
                <c:pt idx="99">
                  <c:v>45793</c:v>
                </c:pt>
                <c:pt idx="100">
                  <c:v>45792</c:v>
                </c:pt>
                <c:pt idx="101">
                  <c:v>45791</c:v>
                </c:pt>
                <c:pt idx="102">
                  <c:v>45790</c:v>
                </c:pt>
                <c:pt idx="103">
                  <c:v>45789</c:v>
                </c:pt>
                <c:pt idx="104">
                  <c:v>45786</c:v>
                </c:pt>
                <c:pt idx="105">
                  <c:v>45785</c:v>
                </c:pt>
                <c:pt idx="106">
                  <c:v>45784</c:v>
                </c:pt>
                <c:pt idx="107">
                  <c:v>45783</c:v>
                </c:pt>
                <c:pt idx="108">
                  <c:v>45777</c:v>
                </c:pt>
                <c:pt idx="109">
                  <c:v>45776</c:v>
                </c:pt>
                <c:pt idx="110">
                  <c:v>45775</c:v>
                </c:pt>
                <c:pt idx="111">
                  <c:v>45772</c:v>
                </c:pt>
                <c:pt idx="112">
                  <c:v>45771</c:v>
                </c:pt>
                <c:pt idx="113">
                  <c:v>45770</c:v>
                </c:pt>
                <c:pt idx="114">
                  <c:v>45769</c:v>
                </c:pt>
                <c:pt idx="115">
                  <c:v>45768</c:v>
                </c:pt>
                <c:pt idx="116">
                  <c:v>45765</c:v>
                </c:pt>
                <c:pt idx="117">
                  <c:v>45764</c:v>
                </c:pt>
                <c:pt idx="118">
                  <c:v>45763</c:v>
                </c:pt>
                <c:pt idx="119">
                  <c:v>45762</c:v>
                </c:pt>
                <c:pt idx="120">
                  <c:v>45761</c:v>
                </c:pt>
                <c:pt idx="121">
                  <c:v>45758</c:v>
                </c:pt>
                <c:pt idx="122">
                  <c:v>45757</c:v>
                </c:pt>
                <c:pt idx="123">
                  <c:v>45756</c:v>
                </c:pt>
                <c:pt idx="124">
                  <c:v>45755</c:v>
                </c:pt>
                <c:pt idx="125">
                  <c:v>45754</c:v>
                </c:pt>
                <c:pt idx="126">
                  <c:v>45750</c:v>
                </c:pt>
                <c:pt idx="127">
                  <c:v>45749</c:v>
                </c:pt>
                <c:pt idx="128">
                  <c:v>45748</c:v>
                </c:pt>
                <c:pt idx="129">
                  <c:v>45747</c:v>
                </c:pt>
                <c:pt idx="130">
                  <c:v>45744</c:v>
                </c:pt>
                <c:pt idx="131">
                  <c:v>45743</c:v>
                </c:pt>
                <c:pt idx="132">
                  <c:v>45742</c:v>
                </c:pt>
                <c:pt idx="133">
                  <c:v>45741</c:v>
                </c:pt>
                <c:pt idx="134">
                  <c:v>45740</c:v>
                </c:pt>
                <c:pt idx="135">
                  <c:v>45737</c:v>
                </c:pt>
                <c:pt idx="136">
                  <c:v>45736</c:v>
                </c:pt>
                <c:pt idx="137">
                  <c:v>45735</c:v>
                </c:pt>
                <c:pt idx="138">
                  <c:v>45734</c:v>
                </c:pt>
                <c:pt idx="139">
                  <c:v>45733</c:v>
                </c:pt>
                <c:pt idx="140">
                  <c:v>45730</c:v>
                </c:pt>
                <c:pt idx="141">
                  <c:v>45729</c:v>
                </c:pt>
                <c:pt idx="142">
                  <c:v>45728</c:v>
                </c:pt>
                <c:pt idx="143">
                  <c:v>45727</c:v>
                </c:pt>
                <c:pt idx="144">
                  <c:v>45726</c:v>
                </c:pt>
                <c:pt idx="145">
                  <c:v>45723</c:v>
                </c:pt>
                <c:pt idx="146">
                  <c:v>45722</c:v>
                </c:pt>
                <c:pt idx="147">
                  <c:v>45721</c:v>
                </c:pt>
                <c:pt idx="148">
                  <c:v>45720</c:v>
                </c:pt>
                <c:pt idx="149">
                  <c:v>45719</c:v>
                </c:pt>
                <c:pt idx="150">
                  <c:v>45716</c:v>
                </c:pt>
                <c:pt idx="151">
                  <c:v>45715</c:v>
                </c:pt>
                <c:pt idx="152">
                  <c:v>45714</c:v>
                </c:pt>
                <c:pt idx="153">
                  <c:v>45713</c:v>
                </c:pt>
                <c:pt idx="154">
                  <c:v>45712</c:v>
                </c:pt>
                <c:pt idx="155">
                  <c:v>45709</c:v>
                </c:pt>
                <c:pt idx="156">
                  <c:v>45708</c:v>
                </c:pt>
                <c:pt idx="157">
                  <c:v>45707</c:v>
                </c:pt>
                <c:pt idx="158">
                  <c:v>45706</c:v>
                </c:pt>
                <c:pt idx="159">
                  <c:v>45705</c:v>
                </c:pt>
                <c:pt idx="160">
                  <c:v>45702</c:v>
                </c:pt>
                <c:pt idx="161">
                  <c:v>45701</c:v>
                </c:pt>
                <c:pt idx="162">
                  <c:v>45700</c:v>
                </c:pt>
                <c:pt idx="163">
                  <c:v>45699</c:v>
                </c:pt>
                <c:pt idx="164">
                  <c:v>45698</c:v>
                </c:pt>
                <c:pt idx="165">
                  <c:v>45695</c:v>
                </c:pt>
                <c:pt idx="166">
                  <c:v>45694</c:v>
                </c:pt>
                <c:pt idx="167">
                  <c:v>45693</c:v>
                </c:pt>
                <c:pt idx="168">
                  <c:v>45684</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45576</c:v>
                </c:pt>
                <c:pt idx="244">
                  <c:v>45575</c:v>
                </c:pt>
                <c:pt idx="245">
                  <c:v>45574</c:v>
                </c:pt>
                <c:pt idx="246">
                  <c:v>45573</c:v>
                </c:pt>
                <c:pt idx="247">
                  <c:v>45565</c:v>
                </c:pt>
                <c:pt idx="248">
                  <c:v>45562</c:v>
                </c:pt>
                <c:pt idx="249">
                  <c:v>45561</c:v>
                </c:pt>
                <c:pt idx="250">
                  <c:v>45560</c:v>
                </c:pt>
                <c:pt idx="251">
                  <c:v>45559</c:v>
                </c:pt>
                <c:pt idx="252">
                  <c:v>45558</c:v>
                </c:pt>
                <c:pt idx="253">
                  <c:v>45555</c:v>
                </c:pt>
                <c:pt idx="254">
                  <c:v>45554</c:v>
                </c:pt>
                <c:pt idx="255">
                  <c:v>45553</c:v>
                </c:pt>
                <c:pt idx="256">
                  <c:v>45548</c:v>
                </c:pt>
                <c:pt idx="257">
                  <c:v>45547</c:v>
                </c:pt>
                <c:pt idx="258">
                  <c:v>45546</c:v>
                </c:pt>
                <c:pt idx="259">
                  <c:v>45545</c:v>
                </c:pt>
                <c:pt idx="260">
                  <c:v>45544</c:v>
                </c:pt>
                <c:pt idx="261">
                  <c:v>45541</c:v>
                </c:pt>
                <c:pt idx="262">
                  <c:v>45540</c:v>
                </c:pt>
                <c:pt idx="263">
                  <c:v>45539</c:v>
                </c:pt>
                <c:pt idx="264">
                  <c:v>45538</c:v>
                </c:pt>
                <c:pt idx="265">
                  <c:v>45537</c:v>
                </c:pt>
                <c:pt idx="266">
                  <c:v>45534</c:v>
                </c:pt>
                <c:pt idx="267">
                  <c:v>45533</c:v>
                </c:pt>
                <c:pt idx="268">
                  <c:v>45532</c:v>
                </c:pt>
                <c:pt idx="269">
                  <c:v>45531</c:v>
                </c:pt>
                <c:pt idx="270">
                  <c:v>45530</c:v>
                </c:pt>
                <c:pt idx="271">
                  <c:v>45527</c:v>
                </c:pt>
                <c:pt idx="272">
                  <c:v>45526</c:v>
                </c:pt>
                <c:pt idx="273">
                  <c:v>45525</c:v>
                </c:pt>
                <c:pt idx="274">
                  <c:v>45524</c:v>
                </c:pt>
                <c:pt idx="275">
                  <c:v>45523</c:v>
                </c:pt>
                <c:pt idx="276">
                  <c:v>45520</c:v>
                </c:pt>
                <c:pt idx="277">
                  <c:v>45519</c:v>
                </c:pt>
                <c:pt idx="278">
                  <c:v>45518</c:v>
                </c:pt>
                <c:pt idx="279">
                  <c:v>45517</c:v>
                </c:pt>
                <c:pt idx="280">
                  <c:v>45516</c:v>
                </c:pt>
                <c:pt idx="281">
                  <c:v>45513</c:v>
                </c:pt>
                <c:pt idx="282">
                  <c:v>45512</c:v>
                </c:pt>
                <c:pt idx="283">
                  <c:v>45511</c:v>
                </c:pt>
                <c:pt idx="284">
                  <c:v>45510</c:v>
                </c:pt>
                <c:pt idx="285">
                  <c:v>45509</c:v>
                </c:pt>
                <c:pt idx="286">
                  <c:v>45506</c:v>
                </c:pt>
                <c:pt idx="287">
                  <c:v>45505</c:v>
                </c:pt>
                <c:pt idx="288">
                  <c:v>45504</c:v>
                </c:pt>
                <c:pt idx="289">
                  <c:v>45503</c:v>
                </c:pt>
                <c:pt idx="290">
                  <c:v>45502</c:v>
                </c:pt>
                <c:pt idx="291">
                  <c:v>45499</c:v>
                </c:pt>
                <c:pt idx="292">
                  <c:v>45498</c:v>
                </c:pt>
                <c:pt idx="293">
                  <c:v>45497</c:v>
                </c:pt>
                <c:pt idx="294">
                  <c:v>45496</c:v>
                </c:pt>
                <c:pt idx="295">
                  <c:v>45495</c:v>
                </c:pt>
                <c:pt idx="296">
                  <c:v>45492</c:v>
                </c:pt>
                <c:pt idx="297">
                  <c:v>45491</c:v>
                </c:pt>
                <c:pt idx="298">
                  <c:v>45490</c:v>
                </c:pt>
                <c:pt idx="299">
                  <c:v>45489</c:v>
                </c:pt>
                <c:pt idx="300">
                  <c:v>45488</c:v>
                </c:pt>
                <c:pt idx="301">
                  <c:v>45485</c:v>
                </c:pt>
                <c:pt idx="302">
                  <c:v>45484</c:v>
                </c:pt>
                <c:pt idx="303">
                  <c:v>45483</c:v>
                </c:pt>
                <c:pt idx="304">
                  <c:v>45482</c:v>
                </c:pt>
                <c:pt idx="305">
                  <c:v>45481</c:v>
                </c:pt>
                <c:pt idx="306">
                  <c:v>45478</c:v>
                </c:pt>
                <c:pt idx="307">
                  <c:v>45477</c:v>
                </c:pt>
                <c:pt idx="308">
                  <c:v>45476</c:v>
                </c:pt>
                <c:pt idx="309">
                  <c:v>45475</c:v>
                </c:pt>
                <c:pt idx="310">
                  <c:v>45474</c:v>
                </c:pt>
                <c:pt idx="311">
                  <c:v>45471</c:v>
                </c:pt>
                <c:pt idx="312">
                  <c:v>45470</c:v>
                </c:pt>
                <c:pt idx="313">
                  <c:v>45469</c:v>
                </c:pt>
                <c:pt idx="314">
                  <c:v>45468</c:v>
                </c:pt>
                <c:pt idx="315">
                  <c:v>45467</c:v>
                </c:pt>
                <c:pt idx="316">
                  <c:v>45464</c:v>
                </c:pt>
                <c:pt idx="317">
                  <c:v>45463</c:v>
                </c:pt>
                <c:pt idx="318">
                  <c:v>45462</c:v>
                </c:pt>
                <c:pt idx="319">
                  <c:v>45461</c:v>
                </c:pt>
                <c:pt idx="320">
                  <c:v>45460</c:v>
                </c:pt>
                <c:pt idx="321">
                  <c:v>45457</c:v>
                </c:pt>
                <c:pt idx="322">
                  <c:v>45456</c:v>
                </c:pt>
                <c:pt idx="323">
                  <c:v>45455</c:v>
                </c:pt>
                <c:pt idx="324">
                  <c:v>45454</c:v>
                </c:pt>
                <c:pt idx="325">
                  <c:v>45450</c:v>
                </c:pt>
                <c:pt idx="326">
                  <c:v>45449</c:v>
                </c:pt>
                <c:pt idx="327">
                  <c:v>45448</c:v>
                </c:pt>
                <c:pt idx="328">
                  <c:v>45447</c:v>
                </c:pt>
                <c:pt idx="329">
                  <c:v>45446</c:v>
                </c:pt>
                <c:pt idx="330">
                  <c:v>45443</c:v>
                </c:pt>
                <c:pt idx="331">
                  <c:v>45442</c:v>
                </c:pt>
                <c:pt idx="332">
                  <c:v>45441</c:v>
                </c:pt>
                <c:pt idx="333">
                  <c:v>45440</c:v>
                </c:pt>
                <c:pt idx="334">
                  <c:v>45439</c:v>
                </c:pt>
                <c:pt idx="335">
                  <c:v>45436</c:v>
                </c:pt>
                <c:pt idx="336">
                  <c:v>45435</c:v>
                </c:pt>
                <c:pt idx="337">
                  <c:v>45434</c:v>
                </c:pt>
                <c:pt idx="338">
                  <c:v>45433</c:v>
                </c:pt>
                <c:pt idx="339">
                  <c:v>45432</c:v>
                </c:pt>
                <c:pt idx="340">
                  <c:v>45429</c:v>
                </c:pt>
                <c:pt idx="341">
                  <c:v>45428</c:v>
                </c:pt>
                <c:pt idx="342">
                  <c:v>45427</c:v>
                </c:pt>
                <c:pt idx="343">
                  <c:v>45426</c:v>
                </c:pt>
                <c:pt idx="344">
                  <c:v>45425</c:v>
                </c:pt>
                <c:pt idx="345">
                  <c:v>45422</c:v>
                </c:pt>
                <c:pt idx="346">
                  <c:v>45421</c:v>
                </c:pt>
                <c:pt idx="347">
                  <c:v>45420</c:v>
                </c:pt>
                <c:pt idx="348">
                  <c:v>45419</c:v>
                </c:pt>
                <c:pt idx="349">
                  <c:v>45418</c:v>
                </c:pt>
                <c:pt idx="350">
                  <c:v>45412</c:v>
                </c:pt>
                <c:pt idx="351">
                  <c:v>45411</c:v>
                </c:pt>
                <c:pt idx="352">
                  <c:v>45408</c:v>
                </c:pt>
                <c:pt idx="353">
                  <c:v>45407</c:v>
                </c:pt>
                <c:pt idx="354">
                  <c:v>45406</c:v>
                </c:pt>
                <c:pt idx="355">
                  <c:v>45405</c:v>
                </c:pt>
                <c:pt idx="356">
                  <c:v>45404</c:v>
                </c:pt>
                <c:pt idx="357">
                  <c:v>45401</c:v>
                </c:pt>
                <c:pt idx="358">
                  <c:v>45400</c:v>
                </c:pt>
                <c:pt idx="359">
                  <c:v>45399</c:v>
                </c:pt>
                <c:pt idx="360">
                  <c:v>45398</c:v>
                </c:pt>
                <c:pt idx="361">
                  <c:v>45397</c:v>
                </c:pt>
                <c:pt idx="362">
                  <c:v>45394</c:v>
                </c:pt>
                <c:pt idx="363">
                  <c:v>45393</c:v>
                </c:pt>
                <c:pt idx="364">
                  <c:v>45392</c:v>
                </c:pt>
                <c:pt idx="365">
                  <c:v>45391</c:v>
                </c:pt>
                <c:pt idx="366">
                  <c:v>45390</c:v>
                </c:pt>
                <c:pt idx="367">
                  <c:v>45385</c:v>
                </c:pt>
                <c:pt idx="368">
                  <c:v>45384</c:v>
                </c:pt>
                <c:pt idx="369">
                  <c:v>45383</c:v>
                </c:pt>
                <c:pt idx="370">
                  <c:v>45380</c:v>
                </c:pt>
                <c:pt idx="371">
                  <c:v>45379</c:v>
                </c:pt>
                <c:pt idx="372">
                  <c:v>45378</c:v>
                </c:pt>
                <c:pt idx="373">
                  <c:v>45377</c:v>
                </c:pt>
                <c:pt idx="374">
                  <c:v>45376</c:v>
                </c:pt>
                <c:pt idx="375">
                  <c:v>45373</c:v>
                </c:pt>
                <c:pt idx="376">
                  <c:v>45372</c:v>
                </c:pt>
                <c:pt idx="377">
                  <c:v>45371</c:v>
                </c:pt>
                <c:pt idx="378">
                  <c:v>45370</c:v>
                </c:pt>
                <c:pt idx="379">
                  <c:v>45369</c:v>
                </c:pt>
                <c:pt idx="380">
                  <c:v>45366</c:v>
                </c:pt>
                <c:pt idx="381">
                  <c:v>45365</c:v>
                </c:pt>
                <c:pt idx="382">
                  <c:v>45364</c:v>
                </c:pt>
                <c:pt idx="383">
                  <c:v>45363</c:v>
                </c:pt>
                <c:pt idx="384">
                  <c:v>45362</c:v>
                </c:pt>
                <c:pt idx="385">
                  <c:v>45359</c:v>
                </c:pt>
                <c:pt idx="386">
                  <c:v>45358</c:v>
                </c:pt>
                <c:pt idx="387">
                  <c:v>45357</c:v>
                </c:pt>
                <c:pt idx="388">
                  <c:v>45356</c:v>
                </c:pt>
                <c:pt idx="389">
                  <c:v>45355</c:v>
                </c:pt>
                <c:pt idx="390">
                  <c:v>45352</c:v>
                </c:pt>
                <c:pt idx="391">
                  <c:v>45351</c:v>
                </c:pt>
                <c:pt idx="392">
                  <c:v>45350</c:v>
                </c:pt>
                <c:pt idx="393">
                  <c:v>45349</c:v>
                </c:pt>
                <c:pt idx="394">
                  <c:v>45348</c:v>
                </c:pt>
                <c:pt idx="395">
                  <c:v>45345</c:v>
                </c:pt>
                <c:pt idx="396">
                  <c:v>45344</c:v>
                </c:pt>
                <c:pt idx="397">
                  <c:v>45343</c:v>
                </c:pt>
                <c:pt idx="398">
                  <c:v>45342</c:v>
                </c:pt>
                <c:pt idx="399">
                  <c:v>45341</c:v>
                </c:pt>
                <c:pt idx="400">
                  <c:v>45330</c:v>
                </c:pt>
                <c:pt idx="401">
                  <c:v>45329</c:v>
                </c:pt>
                <c:pt idx="402">
                  <c:v>45328</c:v>
                </c:pt>
                <c:pt idx="403">
                  <c:v>45327</c:v>
                </c:pt>
                <c:pt idx="404">
                  <c:v>45324</c:v>
                </c:pt>
                <c:pt idx="405">
                  <c:v>45323</c:v>
                </c:pt>
                <c:pt idx="406">
                  <c:v>45322</c:v>
                </c:pt>
                <c:pt idx="407">
                  <c:v>45321</c:v>
                </c:pt>
                <c:pt idx="408">
                  <c:v>45320</c:v>
                </c:pt>
                <c:pt idx="409">
                  <c:v>45317</c:v>
                </c:pt>
                <c:pt idx="410">
                  <c:v>45316</c:v>
                </c:pt>
                <c:pt idx="411">
                  <c:v>45315</c:v>
                </c:pt>
                <c:pt idx="412">
                  <c:v>45314</c:v>
                </c:pt>
                <c:pt idx="413">
                  <c:v>45313</c:v>
                </c:pt>
                <c:pt idx="414">
                  <c:v>45310</c:v>
                </c:pt>
                <c:pt idx="415">
                  <c:v>45309</c:v>
                </c:pt>
                <c:pt idx="416">
                  <c:v>45308</c:v>
                </c:pt>
                <c:pt idx="417">
                  <c:v>45307</c:v>
                </c:pt>
                <c:pt idx="418">
                  <c:v>45306</c:v>
                </c:pt>
                <c:pt idx="419">
                  <c:v>45303</c:v>
                </c:pt>
                <c:pt idx="420">
                  <c:v>45302</c:v>
                </c:pt>
                <c:pt idx="421">
                  <c:v>45301</c:v>
                </c:pt>
                <c:pt idx="422">
                  <c:v>45300</c:v>
                </c:pt>
                <c:pt idx="423">
                  <c:v>45299</c:v>
                </c:pt>
                <c:pt idx="424">
                  <c:v>45296</c:v>
                </c:pt>
                <c:pt idx="425">
                  <c:v>45295</c:v>
                </c:pt>
                <c:pt idx="426">
                  <c:v>45294</c:v>
                </c:pt>
                <c:pt idx="427">
                  <c:v>45293</c:v>
                </c:pt>
              </c:numCache>
            </c:numRef>
          </c:cat>
          <c:val>
            <c:numRef>
              <c:f>Sheet7!$F$4:$F$431</c:f>
              <c:numCache>
                <c:formatCode>General</c:formatCode>
                <c:ptCount val="428"/>
                <c:pt idx="0">
                  <c:v>7790.9090909090883</c:v>
                </c:pt>
                <c:pt idx="1">
                  <c:v>5977.2727272727207</c:v>
                </c:pt>
                <c:pt idx="2">
                  <c:v>5954.5454545454559</c:v>
                </c:pt>
                <c:pt idx="3">
                  <c:v>7154.5454545454559</c:v>
                </c:pt>
                <c:pt idx="4">
                  <c:v>7554.5454545454559</c:v>
                </c:pt>
                <c:pt idx="5">
                  <c:v>6881.8181818181765</c:v>
                </c:pt>
                <c:pt idx="6">
                  <c:v>5231.8181818181765</c:v>
                </c:pt>
                <c:pt idx="7">
                  <c:v>6604.5454545454559</c:v>
                </c:pt>
                <c:pt idx="8">
                  <c:v>7104.5454545454559</c:v>
                </c:pt>
                <c:pt idx="9">
                  <c:v>6354.5454545454559</c:v>
                </c:pt>
                <c:pt idx="10">
                  <c:v>6168.1818181818235</c:v>
                </c:pt>
                <c:pt idx="11">
                  <c:v>5936.3636363636324</c:v>
                </c:pt>
                <c:pt idx="12">
                  <c:v>5704.5454545454559</c:v>
                </c:pt>
                <c:pt idx="13">
                  <c:v>4904.5454545454559</c:v>
                </c:pt>
                <c:pt idx="14">
                  <c:v>5372.7272727272793</c:v>
                </c:pt>
                <c:pt idx="15">
                  <c:v>5290.9090909090883</c:v>
                </c:pt>
                <c:pt idx="16">
                  <c:v>6418.1818181818235</c:v>
                </c:pt>
                <c:pt idx="17">
                  <c:v>6318.1818181818235</c:v>
                </c:pt>
                <c:pt idx="18">
                  <c:v>5968.1818181818235</c:v>
                </c:pt>
                <c:pt idx="19">
                  <c:v>5181.8181818181765</c:v>
                </c:pt>
                <c:pt idx="20">
                  <c:v>5981.8181818181765</c:v>
                </c:pt>
                <c:pt idx="21">
                  <c:v>5631.8181818181765</c:v>
                </c:pt>
                <c:pt idx="22">
                  <c:v>5181.8181818181765</c:v>
                </c:pt>
                <c:pt idx="23">
                  <c:v>3450</c:v>
                </c:pt>
                <c:pt idx="24">
                  <c:v>3063.6363636363676</c:v>
                </c:pt>
                <c:pt idx="25">
                  <c:v>4786.3636363636324</c:v>
                </c:pt>
                <c:pt idx="26">
                  <c:v>5259.0909090909117</c:v>
                </c:pt>
                <c:pt idx="27">
                  <c:v>3681.8181818181765</c:v>
                </c:pt>
                <c:pt idx="28">
                  <c:v>5386.3636363636324</c:v>
                </c:pt>
                <c:pt idx="29">
                  <c:v>5586.3636363636324</c:v>
                </c:pt>
                <c:pt idx="30">
                  <c:v>6195.4545454545441</c:v>
                </c:pt>
                <c:pt idx="31">
                  <c:v>5595.4545454545441</c:v>
                </c:pt>
                <c:pt idx="32">
                  <c:v>5700</c:v>
                </c:pt>
                <c:pt idx="33">
                  <c:v>4809.0909090909117</c:v>
                </c:pt>
                <c:pt idx="34">
                  <c:v>4668.1818181818235</c:v>
                </c:pt>
                <c:pt idx="35">
                  <c:v>4704.5454545454559</c:v>
                </c:pt>
                <c:pt idx="36">
                  <c:v>2736.3636363636324</c:v>
                </c:pt>
                <c:pt idx="37">
                  <c:v>2286.3636363636324</c:v>
                </c:pt>
                <c:pt idx="38">
                  <c:v>2545.4545454545441</c:v>
                </c:pt>
                <c:pt idx="39">
                  <c:v>2922.7272727272793</c:v>
                </c:pt>
                <c:pt idx="40">
                  <c:v>3827.2727272727207</c:v>
                </c:pt>
                <c:pt idx="41">
                  <c:v>3627.2727272727207</c:v>
                </c:pt>
                <c:pt idx="42">
                  <c:v>3495.4545454545441</c:v>
                </c:pt>
                <c:pt idx="43">
                  <c:v>3695.4545454545441</c:v>
                </c:pt>
                <c:pt idx="44">
                  <c:v>4254.5454545454559</c:v>
                </c:pt>
                <c:pt idx="45">
                  <c:v>4759.0909090909117</c:v>
                </c:pt>
                <c:pt idx="46">
                  <c:v>4159.0909090909117</c:v>
                </c:pt>
                <c:pt idx="47">
                  <c:v>2309.0909090909117</c:v>
                </c:pt>
                <c:pt idx="48">
                  <c:v>2959.0909090909117</c:v>
                </c:pt>
                <c:pt idx="49">
                  <c:v>2118.1818181818235</c:v>
                </c:pt>
                <c:pt idx="50">
                  <c:v>250</c:v>
                </c:pt>
                <c:pt idx="51">
                  <c:v>109.09090909091174</c:v>
                </c:pt>
                <c:pt idx="52">
                  <c:v>713.63636363636761</c:v>
                </c:pt>
                <c:pt idx="53">
                  <c:v>1213.6363636363676</c:v>
                </c:pt>
                <c:pt idx="54">
                  <c:v>1872.7272727272793</c:v>
                </c:pt>
                <c:pt idx="55">
                  <c:v>3222.7272727272793</c:v>
                </c:pt>
                <c:pt idx="56">
                  <c:v>4227.2727272727207</c:v>
                </c:pt>
                <c:pt idx="57">
                  <c:v>2527.2727272727207</c:v>
                </c:pt>
                <c:pt idx="58">
                  <c:v>4277.2727272727207</c:v>
                </c:pt>
                <c:pt idx="59">
                  <c:v>3786.3636363636324</c:v>
                </c:pt>
                <c:pt idx="60">
                  <c:v>3386.3636363636324</c:v>
                </c:pt>
                <c:pt idx="61">
                  <c:v>4986.3636363636324</c:v>
                </c:pt>
                <c:pt idx="62">
                  <c:v>5386.3636363636324</c:v>
                </c:pt>
                <c:pt idx="63">
                  <c:v>4390.9090909090883</c:v>
                </c:pt>
                <c:pt idx="64">
                  <c:v>3540.9090909090883</c:v>
                </c:pt>
                <c:pt idx="65">
                  <c:v>2090.9090909090883</c:v>
                </c:pt>
                <c:pt idx="66">
                  <c:v>3045.4545454545441</c:v>
                </c:pt>
                <c:pt idx="67">
                  <c:v>3645.4545454545441</c:v>
                </c:pt>
                <c:pt idx="68">
                  <c:v>4295.4545454545441</c:v>
                </c:pt>
                <c:pt idx="69">
                  <c:v>3620.4545454545441</c:v>
                </c:pt>
                <c:pt idx="70">
                  <c:v>3645.4545454545441</c:v>
                </c:pt>
                <c:pt idx="71">
                  <c:v>4345.4545454545441</c:v>
                </c:pt>
                <c:pt idx="72">
                  <c:v>6495.4545454545441</c:v>
                </c:pt>
                <c:pt idx="73">
                  <c:v>7045.4545454545441</c:v>
                </c:pt>
                <c:pt idx="74">
                  <c:v>6445.4545454545441</c:v>
                </c:pt>
                <c:pt idx="75">
                  <c:v>5220.4545454545441</c:v>
                </c:pt>
                <c:pt idx="76">
                  <c:v>6361.3636363636324</c:v>
                </c:pt>
                <c:pt idx="77">
                  <c:v>6997.7272727272793</c:v>
                </c:pt>
                <c:pt idx="78">
                  <c:v>7452.2727272727207</c:v>
                </c:pt>
                <c:pt idx="79">
                  <c:v>6956.8181818181765</c:v>
                </c:pt>
                <c:pt idx="80">
                  <c:v>6081.8181818181765</c:v>
                </c:pt>
                <c:pt idx="81">
                  <c:v>5731.8181818181765</c:v>
                </c:pt>
                <c:pt idx="82">
                  <c:v>4881.8181818181765</c:v>
                </c:pt>
                <c:pt idx="83">
                  <c:v>4781.8181818181765</c:v>
                </c:pt>
                <c:pt idx="84">
                  <c:v>3681.8181818181765</c:v>
                </c:pt>
                <c:pt idx="85">
                  <c:v>4181.8181818181765</c:v>
                </c:pt>
                <c:pt idx="86">
                  <c:v>4531.8181818181765</c:v>
                </c:pt>
                <c:pt idx="87">
                  <c:v>4661.3636363636324</c:v>
                </c:pt>
                <c:pt idx="88">
                  <c:v>5236.3636363636324</c:v>
                </c:pt>
                <c:pt idx="89">
                  <c:v>5961.3636363636324</c:v>
                </c:pt>
                <c:pt idx="90">
                  <c:v>6761.3636363636324</c:v>
                </c:pt>
                <c:pt idx="91">
                  <c:v>5090.9090909090883</c:v>
                </c:pt>
                <c:pt idx="92">
                  <c:v>5040.9090909090883</c:v>
                </c:pt>
                <c:pt idx="93">
                  <c:v>4190.9090909090883</c:v>
                </c:pt>
                <c:pt idx="94">
                  <c:v>4115.9090909090883</c:v>
                </c:pt>
                <c:pt idx="95">
                  <c:v>3790.9090909090883</c:v>
                </c:pt>
                <c:pt idx="96">
                  <c:v>3765.9090909090883</c:v>
                </c:pt>
                <c:pt idx="97">
                  <c:v>3725</c:v>
                </c:pt>
                <c:pt idx="98">
                  <c:v>3250</c:v>
                </c:pt>
                <c:pt idx="99">
                  <c:v>2025</c:v>
                </c:pt>
                <c:pt idx="100">
                  <c:v>1875</c:v>
                </c:pt>
                <c:pt idx="101">
                  <c:v>2720.4545454545441</c:v>
                </c:pt>
                <c:pt idx="102">
                  <c:v>3845.4545454545441</c:v>
                </c:pt>
                <c:pt idx="103">
                  <c:v>1570.4545454545441</c:v>
                </c:pt>
                <c:pt idx="104">
                  <c:v>4020.4545454545441</c:v>
                </c:pt>
                <c:pt idx="105">
                  <c:v>4095.4545454545441</c:v>
                </c:pt>
                <c:pt idx="106">
                  <c:v>3270.4545454545441</c:v>
                </c:pt>
                <c:pt idx="107">
                  <c:v>3284.0909090909117</c:v>
                </c:pt>
                <c:pt idx="108">
                  <c:v>3561.3636363636324</c:v>
                </c:pt>
                <c:pt idx="109">
                  <c:v>3036.3636363636324</c:v>
                </c:pt>
                <c:pt idx="110">
                  <c:v>3786.3636363636324</c:v>
                </c:pt>
                <c:pt idx="111">
                  <c:v>2061.3636363636324</c:v>
                </c:pt>
                <c:pt idx="112">
                  <c:v>1836.3636363636324</c:v>
                </c:pt>
                <c:pt idx="113">
                  <c:v>1775</c:v>
                </c:pt>
                <c:pt idx="114">
                  <c:v>1900</c:v>
                </c:pt>
                <c:pt idx="115">
                  <c:v>1800</c:v>
                </c:pt>
                <c:pt idx="116">
                  <c:v>1400</c:v>
                </c:pt>
                <c:pt idx="117">
                  <c:v>1225</c:v>
                </c:pt>
                <c:pt idx="118">
                  <c:v>2595.4545454545441</c:v>
                </c:pt>
                <c:pt idx="119">
                  <c:v>3850</c:v>
                </c:pt>
                <c:pt idx="120">
                  <c:v>5077.2727272727207</c:v>
                </c:pt>
                <c:pt idx="121">
                  <c:v>7677.2727272727207</c:v>
                </c:pt>
                <c:pt idx="122">
                  <c:v>7652.2727272727207</c:v>
                </c:pt>
                <c:pt idx="123">
                  <c:v>8952.2727272727207</c:v>
                </c:pt>
                <c:pt idx="124">
                  <c:v>8909.0909090909117</c:v>
                </c:pt>
                <c:pt idx="125">
                  <c:v>7609.0909090909117</c:v>
                </c:pt>
                <c:pt idx="126">
                  <c:v>759.09090909091174</c:v>
                </c:pt>
                <c:pt idx="127">
                  <c:v>-422.72727272727934</c:v>
                </c:pt>
                <c:pt idx="128">
                  <c:v>-745.45454545454413</c:v>
                </c:pt>
                <c:pt idx="129">
                  <c:v>-1695.4545454545441</c:v>
                </c:pt>
                <c:pt idx="130">
                  <c:v>-2695.4545454545441</c:v>
                </c:pt>
                <c:pt idx="131">
                  <c:v>-1445.4545454545441</c:v>
                </c:pt>
                <c:pt idx="132">
                  <c:v>-1606.8181818181765</c:v>
                </c:pt>
                <c:pt idx="133">
                  <c:v>-531.81818181817653</c:v>
                </c:pt>
                <c:pt idx="134">
                  <c:v>-925</c:v>
                </c:pt>
                <c:pt idx="135">
                  <c:v>-1781.8181818181765</c:v>
                </c:pt>
                <c:pt idx="136">
                  <c:v>-722.72727272727934</c:v>
                </c:pt>
                <c:pt idx="137">
                  <c:v>-2397.7272727272793</c:v>
                </c:pt>
                <c:pt idx="138">
                  <c:v>-2297.7272727272793</c:v>
                </c:pt>
                <c:pt idx="139">
                  <c:v>-5300</c:v>
                </c:pt>
                <c:pt idx="140">
                  <c:v>-7006.8181818181765</c:v>
                </c:pt>
                <c:pt idx="141">
                  <c:v>-6234.0909090909117</c:v>
                </c:pt>
                <c:pt idx="142">
                  <c:v>-6009.0909090909117</c:v>
                </c:pt>
                <c:pt idx="143">
                  <c:v>-6213.6363636363676</c:v>
                </c:pt>
                <c:pt idx="144">
                  <c:v>-6727.2727272727207</c:v>
                </c:pt>
                <c:pt idx="145">
                  <c:v>-4879.5454545454559</c:v>
                </c:pt>
                <c:pt idx="146">
                  <c:v>-4563.6363636363676</c:v>
                </c:pt>
                <c:pt idx="147">
                  <c:v>-4027.2727272727207</c:v>
                </c:pt>
                <c:pt idx="148">
                  <c:v>-4409.0909090909117</c:v>
                </c:pt>
                <c:pt idx="149">
                  <c:v>-4197.7272727272793</c:v>
                </c:pt>
                <c:pt idx="150">
                  <c:v>-4300</c:v>
                </c:pt>
                <c:pt idx="151">
                  <c:v>-3154.5454545454559</c:v>
                </c:pt>
                <c:pt idx="152">
                  <c:v>-2495.4545454545441</c:v>
                </c:pt>
                <c:pt idx="153">
                  <c:v>-2520.4545454545441</c:v>
                </c:pt>
                <c:pt idx="154">
                  <c:v>-3100</c:v>
                </c:pt>
                <c:pt idx="155">
                  <c:v>-3650</c:v>
                </c:pt>
                <c:pt idx="156">
                  <c:v>-2525</c:v>
                </c:pt>
                <c:pt idx="157">
                  <c:v>-2425</c:v>
                </c:pt>
                <c:pt idx="158">
                  <c:v>-2225</c:v>
                </c:pt>
                <c:pt idx="159">
                  <c:v>-1954.5454545454559</c:v>
                </c:pt>
                <c:pt idx="160">
                  <c:v>-2904.5454545454559</c:v>
                </c:pt>
                <c:pt idx="161">
                  <c:v>-2854.5454545454559</c:v>
                </c:pt>
                <c:pt idx="162">
                  <c:v>-2899.5454545454559</c:v>
                </c:pt>
                <c:pt idx="163">
                  <c:v>-3304.5454545454559</c:v>
                </c:pt>
                <c:pt idx="164">
                  <c:v>-5179.5454545454559</c:v>
                </c:pt>
                <c:pt idx="165">
                  <c:v>-5904.5454545454559</c:v>
                </c:pt>
                <c:pt idx="166">
                  <c:v>-3995.4545454545441</c:v>
                </c:pt>
                <c:pt idx="167">
                  <c:v>-2140.9090909090883</c:v>
                </c:pt>
                <c:pt idx="168">
                  <c:v>-2390.9090909090883</c:v>
                </c:pt>
                <c:pt idx="169">
                  <c:v>-1890.9090909090883</c:v>
                </c:pt>
                <c:pt idx="170">
                  <c:v>-3090.9090909090883</c:v>
                </c:pt>
                <c:pt idx="171">
                  <c:v>-5886.3636363636324</c:v>
                </c:pt>
                <c:pt idx="172">
                  <c:v>-7047.7272727272793</c:v>
                </c:pt>
                <c:pt idx="173">
                  <c:v>-6363.6363636363676</c:v>
                </c:pt>
                <c:pt idx="174">
                  <c:v>-7029.5454545454559</c:v>
                </c:pt>
                <c:pt idx="175">
                  <c:v>-6620.4545454545441</c:v>
                </c:pt>
                <c:pt idx="176">
                  <c:v>-6972.7272727272793</c:v>
                </c:pt>
                <c:pt idx="177">
                  <c:v>-7420.4545454545441</c:v>
                </c:pt>
                <c:pt idx="178">
                  <c:v>-6995.4545454545441</c:v>
                </c:pt>
                <c:pt idx="179">
                  <c:v>-5220.4545454545441</c:v>
                </c:pt>
                <c:pt idx="180">
                  <c:v>-4940.9090909090883</c:v>
                </c:pt>
                <c:pt idx="181">
                  <c:v>-4886.3636363636324</c:v>
                </c:pt>
                <c:pt idx="182">
                  <c:v>-2706.8181818181765</c:v>
                </c:pt>
                <c:pt idx="183">
                  <c:v>-2827.2727272727207</c:v>
                </c:pt>
                <c:pt idx="184">
                  <c:v>-2302.2727272727207</c:v>
                </c:pt>
                <c:pt idx="185">
                  <c:v>-4202.2727272727207</c:v>
                </c:pt>
                <c:pt idx="186">
                  <c:v>-3952.2727272727207</c:v>
                </c:pt>
                <c:pt idx="187">
                  <c:v>-4127.2727272727207</c:v>
                </c:pt>
                <c:pt idx="188">
                  <c:v>-5577.2727272727207</c:v>
                </c:pt>
                <c:pt idx="189">
                  <c:v>-5352.2727272727207</c:v>
                </c:pt>
                <c:pt idx="190">
                  <c:v>-5177.2727272727207</c:v>
                </c:pt>
                <c:pt idx="191">
                  <c:v>-3922.7272727272793</c:v>
                </c:pt>
                <c:pt idx="192">
                  <c:v>-4372.7272727272793</c:v>
                </c:pt>
                <c:pt idx="193">
                  <c:v>-2157.7272727272793</c:v>
                </c:pt>
                <c:pt idx="194">
                  <c:v>-2672.7272727272793</c:v>
                </c:pt>
                <c:pt idx="195">
                  <c:v>-3847.7272727272793</c:v>
                </c:pt>
                <c:pt idx="196">
                  <c:v>-5413.6363636363676</c:v>
                </c:pt>
                <c:pt idx="197">
                  <c:v>-6224.5454545454559</c:v>
                </c:pt>
                <c:pt idx="198">
                  <c:v>-8779.5454545454559</c:v>
                </c:pt>
                <c:pt idx="199">
                  <c:v>-7475</c:v>
                </c:pt>
                <c:pt idx="200">
                  <c:v>-5100</c:v>
                </c:pt>
                <c:pt idx="201">
                  <c:v>-6859.0909090909117</c:v>
                </c:pt>
                <c:pt idx="202">
                  <c:v>-7109.0909090909117</c:v>
                </c:pt>
                <c:pt idx="203">
                  <c:v>-5450</c:v>
                </c:pt>
                <c:pt idx="204">
                  <c:v>-6302.2727272727207</c:v>
                </c:pt>
                <c:pt idx="205">
                  <c:v>-7934.0909090909117</c:v>
                </c:pt>
                <c:pt idx="206">
                  <c:v>-4775</c:v>
                </c:pt>
                <c:pt idx="207">
                  <c:v>-5263.6363636363676</c:v>
                </c:pt>
                <c:pt idx="208">
                  <c:v>-7311.3636363636324</c:v>
                </c:pt>
                <c:pt idx="209">
                  <c:v>-6336.3636363636324</c:v>
                </c:pt>
                <c:pt idx="210">
                  <c:v>-5536.3636363636324</c:v>
                </c:pt>
                <c:pt idx="211">
                  <c:v>-7777.2727272727207</c:v>
                </c:pt>
                <c:pt idx="212">
                  <c:v>-7663.6363636363676</c:v>
                </c:pt>
                <c:pt idx="213">
                  <c:v>-5754.5454545454559</c:v>
                </c:pt>
                <c:pt idx="214">
                  <c:v>-7654.5454545454559</c:v>
                </c:pt>
                <c:pt idx="215">
                  <c:v>-5895.4545454545441</c:v>
                </c:pt>
                <c:pt idx="216">
                  <c:v>-4065.9090909090883</c:v>
                </c:pt>
                <c:pt idx="217">
                  <c:v>-2563.6363636363676</c:v>
                </c:pt>
                <c:pt idx="218">
                  <c:v>-1922.7272727272793</c:v>
                </c:pt>
                <c:pt idx="219">
                  <c:v>-2213.6363636363676</c:v>
                </c:pt>
                <c:pt idx="220">
                  <c:v>-2981.8181818181765</c:v>
                </c:pt>
                <c:pt idx="221">
                  <c:v>-4504.5454545454559</c:v>
                </c:pt>
                <c:pt idx="222">
                  <c:v>-4540.9090909090883</c:v>
                </c:pt>
                <c:pt idx="223">
                  <c:v>-5661.3636363636324</c:v>
                </c:pt>
                <c:pt idx="224">
                  <c:v>-2522.7272727272793</c:v>
                </c:pt>
                <c:pt idx="225">
                  <c:v>-1740.9090909090883</c:v>
                </c:pt>
                <c:pt idx="226">
                  <c:v>268.18181818182347</c:v>
                </c:pt>
                <c:pt idx="227">
                  <c:v>18.181818181823473</c:v>
                </c:pt>
                <c:pt idx="228">
                  <c:v>1168.1818181818235</c:v>
                </c:pt>
                <c:pt idx="229">
                  <c:v>643.18181818182347</c:v>
                </c:pt>
                <c:pt idx="230">
                  <c:v>336.36363636363239</c:v>
                </c:pt>
                <c:pt idx="231">
                  <c:v>581.81818181817653</c:v>
                </c:pt>
                <c:pt idx="232">
                  <c:v>-1263.6363636363676</c:v>
                </c:pt>
                <c:pt idx="233">
                  <c:v>-1186.3636363636324</c:v>
                </c:pt>
                <c:pt idx="234">
                  <c:v>-759.09090909091174</c:v>
                </c:pt>
                <c:pt idx="235">
                  <c:v>-756.81818181817653</c:v>
                </c:pt>
                <c:pt idx="236">
                  <c:v>318.18181818182347</c:v>
                </c:pt>
                <c:pt idx="237">
                  <c:v>-1022.7272727272793</c:v>
                </c:pt>
                <c:pt idx="238">
                  <c:v>-390.90909090908826</c:v>
                </c:pt>
                <c:pt idx="239">
                  <c:v>-5045.4545454545441</c:v>
                </c:pt>
                <c:pt idx="240">
                  <c:v>-4505.4545454545441</c:v>
                </c:pt>
                <c:pt idx="241">
                  <c:v>-5745.4545454545441</c:v>
                </c:pt>
                <c:pt idx="242">
                  <c:v>-6106.8181818181765</c:v>
                </c:pt>
                <c:pt idx="243">
                  <c:v>-5981.8181818181765</c:v>
                </c:pt>
                <c:pt idx="244">
                  <c:v>-4618.1818181818235</c:v>
                </c:pt>
                <c:pt idx="245">
                  <c:v>-6886.3636363636324</c:v>
                </c:pt>
                <c:pt idx="246">
                  <c:v>-7731.8181818181765</c:v>
                </c:pt>
                <c:pt idx="247">
                  <c:v>-4081.8181818181765</c:v>
                </c:pt>
                <c:pt idx="248">
                  <c:v>-1152.2727272727207</c:v>
                </c:pt>
                <c:pt idx="249">
                  <c:v>-1386.3636363636324</c:v>
                </c:pt>
                <c:pt idx="250">
                  <c:v>-961.36363636363239</c:v>
                </c:pt>
                <c:pt idx="251">
                  <c:v>1338.6363636363676</c:v>
                </c:pt>
                <c:pt idx="252">
                  <c:v>2113.6363636363676</c:v>
                </c:pt>
                <c:pt idx="253">
                  <c:v>1488.6363636363676</c:v>
                </c:pt>
                <c:pt idx="254">
                  <c:v>2809.0909090909117</c:v>
                </c:pt>
                <c:pt idx="255">
                  <c:v>3206.8181818181765</c:v>
                </c:pt>
                <c:pt idx="256">
                  <c:v>3177.2727272727207</c:v>
                </c:pt>
                <c:pt idx="257">
                  <c:v>3327.2727272727207</c:v>
                </c:pt>
                <c:pt idx="258">
                  <c:v>6022.7272727272793</c:v>
                </c:pt>
                <c:pt idx="259">
                  <c:v>6300</c:v>
                </c:pt>
                <c:pt idx="260">
                  <c:v>5331.8181818181765</c:v>
                </c:pt>
                <c:pt idx="261">
                  <c:v>4172.7272727272793</c:v>
                </c:pt>
                <c:pt idx="262">
                  <c:v>3247.7272727272793</c:v>
                </c:pt>
                <c:pt idx="263">
                  <c:v>2472.7272727272793</c:v>
                </c:pt>
                <c:pt idx="264">
                  <c:v>-677.27272727272066</c:v>
                </c:pt>
                <c:pt idx="265">
                  <c:v>531.81818181817653</c:v>
                </c:pt>
                <c:pt idx="266">
                  <c:v>-3254.5454545454559</c:v>
                </c:pt>
                <c:pt idx="267">
                  <c:v>-3195.4545454545441</c:v>
                </c:pt>
                <c:pt idx="268">
                  <c:v>-4050</c:v>
                </c:pt>
                <c:pt idx="269">
                  <c:v>-4502.2727272727207</c:v>
                </c:pt>
                <c:pt idx="270">
                  <c:v>-3454.5454545454559</c:v>
                </c:pt>
                <c:pt idx="271">
                  <c:v>-2531.8181818181765</c:v>
                </c:pt>
                <c:pt idx="272">
                  <c:v>-2870.4545454545441</c:v>
                </c:pt>
                <c:pt idx="273">
                  <c:v>-3984.0909090909117</c:v>
                </c:pt>
                <c:pt idx="274">
                  <c:v>-3211.3636363636324</c:v>
                </c:pt>
                <c:pt idx="275">
                  <c:v>-3250</c:v>
                </c:pt>
                <c:pt idx="276">
                  <c:v>-2863.6363636363676</c:v>
                </c:pt>
                <c:pt idx="277">
                  <c:v>-1888.6363636363676</c:v>
                </c:pt>
                <c:pt idx="278">
                  <c:v>-2213.6363636363676</c:v>
                </c:pt>
                <c:pt idx="279">
                  <c:v>-2450</c:v>
                </c:pt>
                <c:pt idx="280">
                  <c:v>-1700</c:v>
                </c:pt>
                <c:pt idx="281">
                  <c:v>-4286.3636363636324</c:v>
                </c:pt>
                <c:pt idx="282">
                  <c:v>-1181.8181818181765</c:v>
                </c:pt>
                <c:pt idx="283">
                  <c:v>-3350</c:v>
                </c:pt>
                <c:pt idx="284">
                  <c:v>-3068.1818181818235</c:v>
                </c:pt>
                <c:pt idx="285">
                  <c:v>-3713.6363636363676</c:v>
                </c:pt>
                <c:pt idx="286">
                  <c:v>-4213.6363636363676</c:v>
                </c:pt>
                <c:pt idx="287">
                  <c:v>-6136.3636363636324</c:v>
                </c:pt>
                <c:pt idx="288">
                  <c:v>-5086.3636363636324</c:v>
                </c:pt>
                <c:pt idx="289">
                  <c:v>809.09090909091174</c:v>
                </c:pt>
                <c:pt idx="290">
                  <c:v>1309.0909090909117</c:v>
                </c:pt>
                <c:pt idx="291">
                  <c:v>2209.0909090909117</c:v>
                </c:pt>
                <c:pt idx="292">
                  <c:v>4645.4545454545441</c:v>
                </c:pt>
                <c:pt idx="293">
                  <c:v>1145.4545454545441</c:v>
                </c:pt>
                <c:pt idx="294">
                  <c:v>745.45454545454413</c:v>
                </c:pt>
                <c:pt idx="295">
                  <c:v>895.45454545454413</c:v>
                </c:pt>
                <c:pt idx="296">
                  <c:v>-704.54545454545587</c:v>
                </c:pt>
                <c:pt idx="297">
                  <c:v>-704.54545454545587</c:v>
                </c:pt>
                <c:pt idx="298">
                  <c:v>-3304.5454545454559</c:v>
                </c:pt>
                <c:pt idx="299">
                  <c:v>-4104.5454545454559</c:v>
                </c:pt>
                <c:pt idx="300">
                  <c:v>-5054.5454545454559</c:v>
                </c:pt>
                <c:pt idx="301">
                  <c:v>-3354.5454545454559</c:v>
                </c:pt>
                <c:pt idx="302">
                  <c:v>-4054.5454545454559</c:v>
                </c:pt>
                <c:pt idx="303">
                  <c:v>-5104.5454545454559</c:v>
                </c:pt>
                <c:pt idx="304">
                  <c:v>-7904.5454545454559</c:v>
                </c:pt>
                <c:pt idx="305">
                  <c:v>-8154.5454545454559</c:v>
                </c:pt>
                <c:pt idx="306">
                  <c:v>-6654.5454545454559</c:v>
                </c:pt>
                <c:pt idx="307">
                  <c:v>-8404.5454545454559</c:v>
                </c:pt>
                <c:pt idx="308">
                  <c:v>-7004.5454545454559</c:v>
                </c:pt>
                <c:pt idx="309">
                  <c:v>-7554.5454545454559</c:v>
                </c:pt>
                <c:pt idx="310">
                  <c:v>-6904.5454545454559</c:v>
                </c:pt>
                <c:pt idx="311">
                  <c:v>-5854.5454545454559</c:v>
                </c:pt>
                <c:pt idx="312">
                  <c:v>-5954.5454545454559</c:v>
                </c:pt>
                <c:pt idx="313">
                  <c:v>-3518.1818181818235</c:v>
                </c:pt>
                <c:pt idx="314">
                  <c:v>-2831.8181818181765</c:v>
                </c:pt>
                <c:pt idx="315">
                  <c:v>-945.45454545455868</c:v>
                </c:pt>
                <c:pt idx="316">
                  <c:v>-47.72727272726479</c:v>
                </c:pt>
                <c:pt idx="317">
                  <c:v>2075</c:v>
                </c:pt>
                <c:pt idx="318">
                  <c:v>5218.1818181818235</c:v>
                </c:pt>
                <c:pt idx="319">
                  <c:v>5309.0909090909117</c:v>
                </c:pt>
                <c:pt idx="320">
                  <c:v>5295.4545454545587</c:v>
                </c:pt>
                <c:pt idx="321">
                  <c:v>6513.6363636363531</c:v>
                </c:pt>
                <c:pt idx="322">
                  <c:v>7254.5454545454413</c:v>
                </c:pt>
                <c:pt idx="323">
                  <c:v>6945.4545454545587</c:v>
                </c:pt>
                <c:pt idx="324">
                  <c:v>8809.0909090909117</c:v>
                </c:pt>
                <c:pt idx="325">
                  <c:v>6690.9090909090883</c:v>
                </c:pt>
                <c:pt idx="326">
                  <c:v>7927.2727272727352</c:v>
                </c:pt>
                <c:pt idx="327">
                  <c:v>7431.8181818181765</c:v>
                </c:pt>
                <c:pt idx="328">
                  <c:v>4636.3636363636469</c:v>
                </c:pt>
                <c:pt idx="329">
                  <c:v>1936.3636363636469</c:v>
                </c:pt>
                <c:pt idx="330">
                  <c:v>886.36363636364695</c:v>
                </c:pt>
                <c:pt idx="331">
                  <c:v>-1913.6363636363531</c:v>
                </c:pt>
                <c:pt idx="332">
                  <c:v>-3363.6363636363531</c:v>
                </c:pt>
                <c:pt idx="333">
                  <c:v>-4700</c:v>
                </c:pt>
                <c:pt idx="334">
                  <c:v>-3336.3636363636469</c:v>
                </c:pt>
                <c:pt idx="335">
                  <c:v>-2822.7272727272648</c:v>
                </c:pt>
                <c:pt idx="336">
                  <c:v>-4181.8181818181765</c:v>
                </c:pt>
                <c:pt idx="337">
                  <c:v>-10263.636363636353</c:v>
                </c:pt>
                <c:pt idx="338">
                  <c:v>-9995.4545454545587</c:v>
                </c:pt>
                <c:pt idx="339">
                  <c:v>-10913.636363636353</c:v>
                </c:pt>
                <c:pt idx="340">
                  <c:v>-7154.5454545454413</c:v>
                </c:pt>
                <c:pt idx="341">
                  <c:v>-3536.3636363636469</c:v>
                </c:pt>
                <c:pt idx="342">
                  <c:v>-1513.6363636363531</c:v>
                </c:pt>
                <c:pt idx="343">
                  <c:v>-1518.1818181818235</c:v>
                </c:pt>
                <c:pt idx="344">
                  <c:v>-768.18181818182347</c:v>
                </c:pt>
                <c:pt idx="345">
                  <c:v>-1252.2727272727352</c:v>
                </c:pt>
                <c:pt idx="346">
                  <c:v>-177.27272727273521</c:v>
                </c:pt>
                <c:pt idx="347">
                  <c:v>-427.27272727273521</c:v>
                </c:pt>
                <c:pt idx="348">
                  <c:v>-2927.2727272727352</c:v>
                </c:pt>
                <c:pt idx="349">
                  <c:v>-2354.5454545454413</c:v>
                </c:pt>
                <c:pt idx="350">
                  <c:v>-2881.8181818181765</c:v>
                </c:pt>
                <c:pt idx="351">
                  <c:v>-2286.3636363636469</c:v>
                </c:pt>
                <c:pt idx="352">
                  <c:v>-2690.9090909090883</c:v>
                </c:pt>
                <c:pt idx="353">
                  <c:v>-2595.4545454545587</c:v>
                </c:pt>
                <c:pt idx="354">
                  <c:v>-1872.7272727272648</c:v>
                </c:pt>
                <c:pt idx="355">
                  <c:v>-2972.7272727272648</c:v>
                </c:pt>
                <c:pt idx="356">
                  <c:v>-7122.7272727272648</c:v>
                </c:pt>
                <c:pt idx="357">
                  <c:v>-622.72727272726479</c:v>
                </c:pt>
                <c:pt idx="358">
                  <c:v>1802.2727272727352</c:v>
                </c:pt>
                <c:pt idx="359">
                  <c:v>4254.5454545454413</c:v>
                </c:pt>
                <c:pt idx="360">
                  <c:v>3354.5454545454413</c:v>
                </c:pt>
                <c:pt idx="361">
                  <c:v>204.54545454544132</c:v>
                </c:pt>
                <c:pt idx="362">
                  <c:v>1754.5454545454413</c:v>
                </c:pt>
                <c:pt idx="363">
                  <c:v>81.818181818176527</c:v>
                </c:pt>
                <c:pt idx="364">
                  <c:v>-18.181818181823473</c:v>
                </c:pt>
                <c:pt idx="365">
                  <c:v>3736.3636363636469</c:v>
                </c:pt>
                <c:pt idx="366">
                  <c:v>3536.3636363636469</c:v>
                </c:pt>
                <c:pt idx="367">
                  <c:v>6340.9090909090883</c:v>
                </c:pt>
                <c:pt idx="368">
                  <c:v>8722.7272727272648</c:v>
                </c:pt>
                <c:pt idx="369">
                  <c:v>11322.727272727265</c:v>
                </c:pt>
                <c:pt idx="370">
                  <c:v>10722.727272727265</c:v>
                </c:pt>
                <c:pt idx="371">
                  <c:v>11572.727272727265</c:v>
                </c:pt>
                <c:pt idx="372">
                  <c:v>11422.727272727265</c:v>
                </c:pt>
                <c:pt idx="373">
                  <c:v>9272.7272727272648</c:v>
                </c:pt>
                <c:pt idx="374">
                  <c:v>7047.7272727272648</c:v>
                </c:pt>
                <c:pt idx="375">
                  <c:v>6772.7272727272648</c:v>
                </c:pt>
                <c:pt idx="376">
                  <c:v>3668.1818181818235</c:v>
                </c:pt>
                <c:pt idx="377">
                  <c:v>3836.3636363636469</c:v>
                </c:pt>
                <c:pt idx="378">
                  <c:v>300</c:v>
                </c:pt>
                <c:pt idx="379">
                  <c:v>-2309.0909090909117</c:v>
                </c:pt>
                <c:pt idx="380">
                  <c:v>-2943.1818181818235</c:v>
                </c:pt>
                <c:pt idx="381">
                  <c:v>-4722.7272727272648</c:v>
                </c:pt>
                <c:pt idx="382">
                  <c:v>-4656.8181818181765</c:v>
                </c:pt>
                <c:pt idx="383">
                  <c:v>-4711.3636363636469</c:v>
                </c:pt>
                <c:pt idx="384">
                  <c:v>-2090.9090909090883</c:v>
                </c:pt>
                <c:pt idx="385">
                  <c:v>-1915.9090909090883</c:v>
                </c:pt>
                <c:pt idx="386">
                  <c:v>-770.45454545455868</c:v>
                </c:pt>
                <c:pt idx="387">
                  <c:v>-152.27272727273521</c:v>
                </c:pt>
                <c:pt idx="388">
                  <c:v>-3836.3636363636469</c:v>
                </c:pt>
                <c:pt idx="389">
                  <c:v>-5186.3636363636469</c:v>
                </c:pt>
                <c:pt idx="390">
                  <c:v>-5618.1818181818235</c:v>
                </c:pt>
                <c:pt idx="391">
                  <c:v>-5650</c:v>
                </c:pt>
                <c:pt idx="392">
                  <c:v>-4609.0909090909117</c:v>
                </c:pt>
                <c:pt idx="393">
                  <c:v>-2765.9090909090883</c:v>
                </c:pt>
                <c:pt idx="394">
                  <c:v>-4440.9090909090883</c:v>
                </c:pt>
                <c:pt idx="395">
                  <c:v>-7677.2727272727207</c:v>
                </c:pt>
                <c:pt idx="396">
                  <c:v>-2359.0909090909117</c:v>
                </c:pt>
                <c:pt idx="397">
                  <c:v>-188.63636363636761</c:v>
                </c:pt>
                <c:pt idx="398">
                  <c:v>-88.636363636367605</c:v>
                </c:pt>
                <c:pt idx="399">
                  <c:v>-904.54545454545587</c:v>
                </c:pt>
                <c:pt idx="400">
                  <c:v>-1113.6363636363676</c:v>
                </c:pt>
                <c:pt idx="401">
                  <c:v>436.36363636363239</c:v>
                </c:pt>
                <c:pt idx="402">
                  <c:v>336.36363636363239</c:v>
                </c:pt>
                <c:pt idx="403">
                  <c:v>-868.18181818182347</c:v>
                </c:pt>
                <c:pt idx="404">
                  <c:v>-2972.7272727272793</c:v>
                </c:pt>
                <c:pt idx="405">
                  <c:v>-3477.2727272727207</c:v>
                </c:pt>
                <c:pt idx="406">
                  <c:v>-4581.8181818181765</c:v>
                </c:pt>
                <c:pt idx="407">
                  <c:v>-5081.8181818181765</c:v>
                </c:pt>
                <c:pt idx="408">
                  <c:v>-6836.3636363636324</c:v>
                </c:pt>
                <c:pt idx="409">
                  <c:v>-8740.9090909090883</c:v>
                </c:pt>
                <c:pt idx="410">
                  <c:v>-7390.9090909090883</c:v>
                </c:pt>
                <c:pt idx="411">
                  <c:v>-7290.9090909090883</c:v>
                </c:pt>
                <c:pt idx="412">
                  <c:v>-6795.4545454545441</c:v>
                </c:pt>
                <c:pt idx="413">
                  <c:v>-4995.4545454545441</c:v>
                </c:pt>
                <c:pt idx="414">
                  <c:v>-7095.4545454545441</c:v>
                </c:pt>
                <c:pt idx="415">
                  <c:v>-6550</c:v>
                </c:pt>
                <c:pt idx="416">
                  <c:v>-6400</c:v>
                </c:pt>
                <c:pt idx="417">
                  <c:v>-5650</c:v>
                </c:pt>
                <c:pt idx="418">
                  <c:v>-5900</c:v>
                </c:pt>
                <c:pt idx="419">
                  <c:v>-7975</c:v>
                </c:pt>
                <c:pt idx="420">
                  <c:v>-6825</c:v>
                </c:pt>
                <c:pt idx="421">
                  <c:v>-4200</c:v>
                </c:pt>
                <c:pt idx="422">
                  <c:v>-4400</c:v>
                </c:pt>
                <c:pt idx="423">
                  <c:v>-3375</c:v>
                </c:pt>
                <c:pt idx="424">
                  <c:v>-2900</c:v>
                </c:pt>
                <c:pt idx="425">
                  <c:v>-4050</c:v>
                </c:pt>
                <c:pt idx="426">
                  <c:v>-7300</c:v>
                </c:pt>
                <c:pt idx="427">
                  <c:v>-5700</c:v>
                </c:pt>
              </c:numCache>
            </c:numRef>
          </c:val>
          <c:extLst>
            <c:ext xmlns:c16="http://schemas.microsoft.com/office/drawing/2014/chart" uri="{C3380CC4-5D6E-409C-BE32-E72D297353CC}">
              <c16:uniqueId val="{00000000-9AE8-4C4D-B59C-1D7D90CFA222}"/>
            </c:ext>
          </c:extLst>
        </c:ser>
        <c:dLbls>
          <c:showLegendKey val="0"/>
          <c:showVal val="0"/>
          <c:showCatName val="0"/>
          <c:showSerName val="0"/>
          <c:showPercent val="0"/>
          <c:showBubbleSize val="0"/>
        </c:dLbls>
        <c:gapWidth val="150"/>
        <c:axId val="264239231"/>
        <c:axId val="264252671"/>
      </c:barChart>
      <c:lineChart>
        <c:grouping val="standard"/>
        <c:varyColors val="0"/>
        <c:ser>
          <c:idx val="1"/>
          <c:order val="0"/>
          <c:tx>
            <c:strRef>
              <c:f>Sheet7!$D$3</c:f>
              <c:strCache>
                <c:ptCount val="1"/>
                <c:pt idx="0">
                  <c:v>硫酸镍折金属镍价</c:v>
                </c:pt>
              </c:strCache>
            </c:strRef>
          </c:tx>
          <c:spPr>
            <a:ln w="28575" cap="rnd">
              <a:solidFill>
                <a:schemeClr val="accent2"/>
              </a:solidFill>
              <a:round/>
            </a:ln>
            <a:effectLst/>
          </c:spPr>
          <c:marker>
            <c:symbol val="none"/>
          </c:marker>
          <c:cat>
            <c:numRef>
              <c:f>Sheet7!$B$4:$B$431</c:f>
              <c:numCache>
                <c:formatCode>yyyy\-mm\-dd;@</c:formatCode>
                <c:ptCount val="428"/>
                <c:pt idx="0">
                  <c:v>45943</c:v>
                </c:pt>
                <c:pt idx="1">
                  <c:v>45940</c:v>
                </c:pt>
                <c:pt idx="2">
                  <c:v>45939</c:v>
                </c:pt>
                <c:pt idx="3">
                  <c:v>45930</c:v>
                </c:pt>
                <c:pt idx="4">
                  <c:v>45929</c:v>
                </c:pt>
                <c:pt idx="5">
                  <c:v>45926</c:v>
                </c:pt>
                <c:pt idx="6">
                  <c:v>45925</c:v>
                </c:pt>
                <c:pt idx="7">
                  <c:v>45924</c:v>
                </c:pt>
                <c:pt idx="8">
                  <c:v>45923</c:v>
                </c:pt>
                <c:pt idx="9">
                  <c:v>45922</c:v>
                </c:pt>
                <c:pt idx="10">
                  <c:v>45919</c:v>
                </c:pt>
                <c:pt idx="11">
                  <c:v>45918</c:v>
                </c:pt>
                <c:pt idx="12">
                  <c:v>45917</c:v>
                </c:pt>
                <c:pt idx="13">
                  <c:v>45916</c:v>
                </c:pt>
                <c:pt idx="14">
                  <c:v>45915</c:v>
                </c:pt>
                <c:pt idx="15">
                  <c:v>45912</c:v>
                </c:pt>
                <c:pt idx="16">
                  <c:v>45911</c:v>
                </c:pt>
                <c:pt idx="17">
                  <c:v>45910</c:v>
                </c:pt>
                <c:pt idx="18">
                  <c:v>45909</c:v>
                </c:pt>
                <c:pt idx="19">
                  <c:v>45908</c:v>
                </c:pt>
                <c:pt idx="20">
                  <c:v>45905</c:v>
                </c:pt>
                <c:pt idx="21">
                  <c:v>45904</c:v>
                </c:pt>
                <c:pt idx="22">
                  <c:v>45903</c:v>
                </c:pt>
                <c:pt idx="23">
                  <c:v>45902</c:v>
                </c:pt>
                <c:pt idx="24">
                  <c:v>45901</c:v>
                </c:pt>
                <c:pt idx="25">
                  <c:v>45898</c:v>
                </c:pt>
                <c:pt idx="26">
                  <c:v>45897</c:v>
                </c:pt>
                <c:pt idx="27">
                  <c:v>45896</c:v>
                </c:pt>
                <c:pt idx="28">
                  <c:v>45895</c:v>
                </c:pt>
                <c:pt idx="29">
                  <c:v>45894</c:v>
                </c:pt>
                <c:pt idx="30">
                  <c:v>45891</c:v>
                </c:pt>
                <c:pt idx="31">
                  <c:v>45890</c:v>
                </c:pt>
                <c:pt idx="32">
                  <c:v>45889</c:v>
                </c:pt>
                <c:pt idx="33">
                  <c:v>45888</c:v>
                </c:pt>
                <c:pt idx="34">
                  <c:v>45887</c:v>
                </c:pt>
                <c:pt idx="35">
                  <c:v>45884</c:v>
                </c:pt>
                <c:pt idx="36">
                  <c:v>45883</c:v>
                </c:pt>
                <c:pt idx="37">
                  <c:v>45882</c:v>
                </c:pt>
                <c:pt idx="38">
                  <c:v>45881</c:v>
                </c:pt>
                <c:pt idx="39">
                  <c:v>45880</c:v>
                </c:pt>
                <c:pt idx="40">
                  <c:v>45877</c:v>
                </c:pt>
                <c:pt idx="41">
                  <c:v>45876</c:v>
                </c:pt>
                <c:pt idx="42">
                  <c:v>45875</c:v>
                </c:pt>
                <c:pt idx="43">
                  <c:v>45874</c:v>
                </c:pt>
                <c:pt idx="44">
                  <c:v>45873</c:v>
                </c:pt>
                <c:pt idx="45">
                  <c:v>45870</c:v>
                </c:pt>
                <c:pt idx="46">
                  <c:v>45869</c:v>
                </c:pt>
                <c:pt idx="47">
                  <c:v>45868</c:v>
                </c:pt>
                <c:pt idx="48">
                  <c:v>45867</c:v>
                </c:pt>
                <c:pt idx="49">
                  <c:v>45866</c:v>
                </c:pt>
                <c:pt idx="50">
                  <c:v>45863</c:v>
                </c:pt>
                <c:pt idx="51">
                  <c:v>45862</c:v>
                </c:pt>
                <c:pt idx="52">
                  <c:v>45861</c:v>
                </c:pt>
                <c:pt idx="53">
                  <c:v>45860</c:v>
                </c:pt>
                <c:pt idx="54">
                  <c:v>45859</c:v>
                </c:pt>
                <c:pt idx="55">
                  <c:v>45856</c:v>
                </c:pt>
                <c:pt idx="56">
                  <c:v>45855</c:v>
                </c:pt>
                <c:pt idx="57">
                  <c:v>45854</c:v>
                </c:pt>
                <c:pt idx="58">
                  <c:v>45853</c:v>
                </c:pt>
                <c:pt idx="59">
                  <c:v>45852</c:v>
                </c:pt>
                <c:pt idx="60">
                  <c:v>45849</c:v>
                </c:pt>
                <c:pt idx="61">
                  <c:v>45848</c:v>
                </c:pt>
                <c:pt idx="62">
                  <c:v>45847</c:v>
                </c:pt>
                <c:pt idx="63">
                  <c:v>45846</c:v>
                </c:pt>
                <c:pt idx="64">
                  <c:v>45845</c:v>
                </c:pt>
                <c:pt idx="65">
                  <c:v>45842</c:v>
                </c:pt>
                <c:pt idx="66">
                  <c:v>45841</c:v>
                </c:pt>
                <c:pt idx="67">
                  <c:v>45840</c:v>
                </c:pt>
                <c:pt idx="68">
                  <c:v>45839</c:v>
                </c:pt>
                <c:pt idx="69">
                  <c:v>45838</c:v>
                </c:pt>
                <c:pt idx="70">
                  <c:v>45835</c:v>
                </c:pt>
                <c:pt idx="71">
                  <c:v>45834</c:v>
                </c:pt>
                <c:pt idx="72">
                  <c:v>45833</c:v>
                </c:pt>
                <c:pt idx="73">
                  <c:v>45832</c:v>
                </c:pt>
                <c:pt idx="74">
                  <c:v>45831</c:v>
                </c:pt>
                <c:pt idx="75">
                  <c:v>45828</c:v>
                </c:pt>
                <c:pt idx="76">
                  <c:v>45827</c:v>
                </c:pt>
                <c:pt idx="77">
                  <c:v>45826</c:v>
                </c:pt>
                <c:pt idx="78">
                  <c:v>45825</c:v>
                </c:pt>
                <c:pt idx="79">
                  <c:v>45824</c:v>
                </c:pt>
                <c:pt idx="80">
                  <c:v>45821</c:v>
                </c:pt>
                <c:pt idx="81">
                  <c:v>45820</c:v>
                </c:pt>
                <c:pt idx="82">
                  <c:v>45819</c:v>
                </c:pt>
                <c:pt idx="83">
                  <c:v>45818</c:v>
                </c:pt>
                <c:pt idx="84">
                  <c:v>45817</c:v>
                </c:pt>
                <c:pt idx="85">
                  <c:v>45814</c:v>
                </c:pt>
                <c:pt idx="86">
                  <c:v>45813</c:v>
                </c:pt>
                <c:pt idx="87">
                  <c:v>45812</c:v>
                </c:pt>
                <c:pt idx="88">
                  <c:v>45811</c:v>
                </c:pt>
                <c:pt idx="89">
                  <c:v>45807</c:v>
                </c:pt>
                <c:pt idx="90">
                  <c:v>45806</c:v>
                </c:pt>
                <c:pt idx="91">
                  <c:v>45805</c:v>
                </c:pt>
                <c:pt idx="92">
                  <c:v>45804</c:v>
                </c:pt>
                <c:pt idx="93">
                  <c:v>45803</c:v>
                </c:pt>
                <c:pt idx="94">
                  <c:v>45800</c:v>
                </c:pt>
                <c:pt idx="95">
                  <c:v>45799</c:v>
                </c:pt>
                <c:pt idx="96">
                  <c:v>45798</c:v>
                </c:pt>
                <c:pt idx="97">
                  <c:v>45797</c:v>
                </c:pt>
                <c:pt idx="98">
                  <c:v>45796</c:v>
                </c:pt>
                <c:pt idx="99">
                  <c:v>45793</c:v>
                </c:pt>
                <c:pt idx="100">
                  <c:v>45792</c:v>
                </c:pt>
                <c:pt idx="101">
                  <c:v>45791</c:v>
                </c:pt>
                <c:pt idx="102">
                  <c:v>45790</c:v>
                </c:pt>
                <c:pt idx="103">
                  <c:v>45789</c:v>
                </c:pt>
                <c:pt idx="104">
                  <c:v>45786</c:v>
                </c:pt>
                <c:pt idx="105">
                  <c:v>45785</c:v>
                </c:pt>
                <c:pt idx="106">
                  <c:v>45784</c:v>
                </c:pt>
                <c:pt idx="107">
                  <c:v>45783</c:v>
                </c:pt>
                <c:pt idx="108">
                  <c:v>45777</c:v>
                </c:pt>
                <c:pt idx="109">
                  <c:v>45776</c:v>
                </c:pt>
                <c:pt idx="110">
                  <c:v>45775</c:v>
                </c:pt>
                <c:pt idx="111">
                  <c:v>45772</c:v>
                </c:pt>
                <c:pt idx="112">
                  <c:v>45771</c:v>
                </c:pt>
                <c:pt idx="113">
                  <c:v>45770</c:v>
                </c:pt>
                <c:pt idx="114">
                  <c:v>45769</c:v>
                </c:pt>
                <c:pt idx="115">
                  <c:v>45768</c:v>
                </c:pt>
                <c:pt idx="116">
                  <c:v>45765</c:v>
                </c:pt>
                <c:pt idx="117">
                  <c:v>45764</c:v>
                </c:pt>
                <c:pt idx="118">
                  <c:v>45763</c:v>
                </c:pt>
                <c:pt idx="119">
                  <c:v>45762</c:v>
                </c:pt>
                <c:pt idx="120">
                  <c:v>45761</c:v>
                </c:pt>
                <c:pt idx="121">
                  <c:v>45758</c:v>
                </c:pt>
                <c:pt idx="122">
                  <c:v>45757</c:v>
                </c:pt>
                <c:pt idx="123">
                  <c:v>45756</c:v>
                </c:pt>
                <c:pt idx="124">
                  <c:v>45755</c:v>
                </c:pt>
                <c:pt idx="125">
                  <c:v>45754</c:v>
                </c:pt>
                <c:pt idx="126">
                  <c:v>45750</c:v>
                </c:pt>
                <c:pt idx="127">
                  <c:v>45749</c:v>
                </c:pt>
                <c:pt idx="128">
                  <c:v>45748</c:v>
                </c:pt>
                <c:pt idx="129">
                  <c:v>45747</c:v>
                </c:pt>
                <c:pt idx="130">
                  <c:v>45744</c:v>
                </c:pt>
                <c:pt idx="131">
                  <c:v>45743</c:v>
                </c:pt>
                <c:pt idx="132">
                  <c:v>45742</c:v>
                </c:pt>
                <c:pt idx="133">
                  <c:v>45741</c:v>
                </c:pt>
                <c:pt idx="134">
                  <c:v>45740</c:v>
                </c:pt>
                <c:pt idx="135">
                  <c:v>45737</c:v>
                </c:pt>
                <c:pt idx="136">
                  <c:v>45736</c:v>
                </c:pt>
                <c:pt idx="137">
                  <c:v>45735</c:v>
                </c:pt>
                <c:pt idx="138">
                  <c:v>45734</c:v>
                </c:pt>
                <c:pt idx="139">
                  <c:v>45733</c:v>
                </c:pt>
                <c:pt idx="140">
                  <c:v>45730</c:v>
                </c:pt>
                <c:pt idx="141">
                  <c:v>45729</c:v>
                </c:pt>
                <c:pt idx="142">
                  <c:v>45728</c:v>
                </c:pt>
                <c:pt idx="143">
                  <c:v>45727</c:v>
                </c:pt>
                <c:pt idx="144">
                  <c:v>45726</c:v>
                </c:pt>
                <c:pt idx="145">
                  <c:v>45723</c:v>
                </c:pt>
                <c:pt idx="146">
                  <c:v>45722</c:v>
                </c:pt>
                <c:pt idx="147">
                  <c:v>45721</c:v>
                </c:pt>
                <c:pt idx="148">
                  <c:v>45720</c:v>
                </c:pt>
                <c:pt idx="149">
                  <c:v>45719</c:v>
                </c:pt>
                <c:pt idx="150">
                  <c:v>45716</c:v>
                </c:pt>
                <c:pt idx="151">
                  <c:v>45715</c:v>
                </c:pt>
                <c:pt idx="152">
                  <c:v>45714</c:v>
                </c:pt>
                <c:pt idx="153">
                  <c:v>45713</c:v>
                </c:pt>
                <c:pt idx="154">
                  <c:v>45712</c:v>
                </c:pt>
                <c:pt idx="155">
                  <c:v>45709</c:v>
                </c:pt>
                <c:pt idx="156">
                  <c:v>45708</c:v>
                </c:pt>
                <c:pt idx="157">
                  <c:v>45707</c:v>
                </c:pt>
                <c:pt idx="158">
                  <c:v>45706</c:v>
                </c:pt>
                <c:pt idx="159">
                  <c:v>45705</c:v>
                </c:pt>
                <c:pt idx="160">
                  <c:v>45702</c:v>
                </c:pt>
                <c:pt idx="161">
                  <c:v>45701</c:v>
                </c:pt>
                <c:pt idx="162">
                  <c:v>45700</c:v>
                </c:pt>
                <c:pt idx="163">
                  <c:v>45699</c:v>
                </c:pt>
                <c:pt idx="164">
                  <c:v>45698</c:v>
                </c:pt>
                <c:pt idx="165">
                  <c:v>45695</c:v>
                </c:pt>
                <c:pt idx="166">
                  <c:v>45694</c:v>
                </c:pt>
                <c:pt idx="167">
                  <c:v>45693</c:v>
                </c:pt>
                <c:pt idx="168">
                  <c:v>45684</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45576</c:v>
                </c:pt>
                <c:pt idx="244">
                  <c:v>45575</c:v>
                </c:pt>
                <c:pt idx="245">
                  <c:v>45574</c:v>
                </c:pt>
                <c:pt idx="246">
                  <c:v>45573</c:v>
                </c:pt>
                <c:pt idx="247">
                  <c:v>45565</c:v>
                </c:pt>
                <c:pt idx="248">
                  <c:v>45562</c:v>
                </c:pt>
                <c:pt idx="249">
                  <c:v>45561</c:v>
                </c:pt>
                <c:pt idx="250">
                  <c:v>45560</c:v>
                </c:pt>
                <c:pt idx="251">
                  <c:v>45559</c:v>
                </c:pt>
                <c:pt idx="252">
                  <c:v>45558</c:v>
                </c:pt>
                <c:pt idx="253">
                  <c:v>45555</c:v>
                </c:pt>
                <c:pt idx="254">
                  <c:v>45554</c:v>
                </c:pt>
                <c:pt idx="255">
                  <c:v>45553</c:v>
                </c:pt>
                <c:pt idx="256">
                  <c:v>45548</c:v>
                </c:pt>
                <c:pt idx="257">
                  <c:v>45547</c:v>
                </c:pt>
                <c:pt idx="258">
                  <c:v>45546</c:v>
                </c:pt>
                <c:pt idx="259">
                  <c:v>45545</c:v>
                </c:pt>
                <c:pt idx="260">
                  <c:v>45544</c:v>
                </c:pt>
                <c:pt idx="261">
                  <c:v>45541</c:v>
                </c:pt>
                <c:pt idx="262">
                  <c:v>45540</c:v>
                </c:pt>
                <c:pt idx="263">
                  <c:v>45539</c:v>
                </c:pt>
                <c:pt idx="264">
                  <c:v>45538</c:v>
                </c:pt>
                <c:pt idx="265">
                  <c:v>45537</c:v>
                </c:pt>
                <c:pt idx="266">
                  <c:v>45534</c:v>
                </c:pt>
                <c:pt idx="267">
                  <c:v>45533</c:v>
                </c:pt>
                <c:pt idx="268">
                  <c:v>45532</c:v>
                </c:pt>
                <c:pt idx="269">
                  <c:v>45531</c:v>
                </c:pt>
                <c:pt idx="270">
                  <c:v>45530</c:v>
                </c:pt>
                <c:pt idx="271">
                  <c:v>45527</c:v>
                </c:pt>
                <c:pt idx="272">
                  <c:v>45526</c:v>
                </c:pt>
                <c:pt idx="273">
                  <c:v>45525</c:v>
                </c:pt>
                <c:pt idx="274">
                  <c:v>45524</c:v>
                </c:pt>
                <c:pt idx="275">
                  <c:v>45523</c:v>
                </c:pt>
                <c:pt idx="276">
                  <c:v>45520</c:v>
                </c:pt>
                <c:pt idx="277">
                  <c:v>45519</c:v>
                </c:pt>
                <c:pt idx="278">
                  <c:v>45518</c:v>
                </c:pt>
                <c:pt idx="279">
                  <c:v>45517</c:v>
                </c:pt>
                <c:pt idx="280">
                  <c:v>45516</c:v>
                </c:pt>
                <c:pt idx="281">
                  <c:v>45513</c:v>
                </c:pt>
                <c:pt idx="282">
                  <c:v>45512</c:v>
                </c:pt>
                <c:pt idx="283">
                  <c:v>45511</c:v>
                </c:pt>
                <c:pt idx="284">
                  <c:v>45510</c:v>
                </c:pt>
                <c:pt idx="285">
                  <c:v>45509</c:v>
                </c:pt>
                <c:pt idx="286">
                  <c:v>45506</c:v>
                </c:pt>
                <c:pt idx="287">
                  <c:v>45505</c:v>
                </c:pt>
                <c:pt idx="288">
                  <c:v>45504</c:v>
                </c:pt>
                <c:pt idx="289">
                  <c:v>45503</c:v>
                </c:pt>
                <c:pt idx="290">
                  <c:v>45502</c:v>
                </c:pt>
                <c:pt idx="291">
                  <c:v>45499</c:v>
                </c:pt>
                <c:pt idx="292">
                  <c:v>45498</c:v>
                </c:pt>
                <c:pt idx="293">
                  <c:v>45497</c:v>
                </c:pt>
                <c:pt idx="294">
                  <c:v>45496</c:v>
                </c:pt>
                <c:pt idx="295">
                  <c:v>45495</c:v>
                </c:pt>
                <c:pt idx="296">
                  <c:v>45492</c:v>
                </c:pt>
                <c:pt idx="297">
                  <c:v>45491</c:v>
                </c:pt>
                <c:pt idx="298">
                  <c:v>45490</c:v>
                </c:pt>
                <c:pt idx="299">
                  <c:v>45489</c:v>
                </c:pt>
                <c:pt idx="300">
                  <c:v>45488</c:v>
                </c:pt>
                <c:pt idx="301">
                  <c:v>45485</c:v>
                </c:pt>
                <c:pt idx="302">
                  <c:v>45484</c:v>
                </c:pt>
                <c:pt idx="303">
                  <c:v>45483</c:v>
                </c:pt>
                <c:pt idx="304">
                  <c:v>45482</c:v>
                </c:pt>
                <c:pt idx="305">
                  <c:v>45481</c:v>
                </c:pt>
                <c:pt idx="306">
                  <c:v>45478</c:v>
                </c:pt>
                <c:pt idx="307">
                  <c:v>45477</c:v>
                </c:pt>
                <c:pt idx="308">
                  <c:v>45476</c:v>
                </c:pt>
                <c:pt idx="309">
                  <c:v>45475</c:v>
                </c:pt>
                <c:pt idx="310">
                  <c:v>45474</c:v>
                </c:pt>
                <c:pt idx="311">
                  <c:v>45471</c:v>
                </c:pt>
                <c:pt idx="312">
                  <c:v>45470</c:v>
                </c:pt>
                <c:pt idx="313">
                  <c:v>45469</c:v>
                </c:pt>
                <c:pt idx="314">
                  <c:v>45468</c:v>
                </c:pt>
                <c:pt idx="315">
                  <c:v>45467</c:v>
                </c:pt>
                <c:pt idx="316">
                  <c:v>45464</c:v>
                </c:pt>
                <c:pt idx="317">
                  <c:v>45463</c:v>
                </c:pt>
                <c:pt idx="318">
                  <c:v>45462</c:v>
                </c:pt>
                <c:pt idx="319">
                  <c:v>45461</c:v>
                </c:pt>
                <c:pt idx="320">
                  <c:v>45460</c:v>
                </c:pt>
                <c:pt idx="321">
                  <c:v>45457</c:v>
                </c:pt>
                <c:pt idx="322">
                  <c:v>45456</c:v>
                </c:pt>
                <c:pt idx="323">
                  <c:v>45455</c:v>
                </c:pt>
                <c:pt idx="324">
                  <c:v>45454</c:v>
                </c:pt>
                <c:pt idx="325">
                  <c:v>45450</c:v>
                </c:pt>
                <c:pt idx="326">
                  <c:v>45449</c:v>
                </c:pt>
                <c:pt idx="327">
                  <c:v>45448</c:v>
                </c:pt>
                <c:pt idx="328">
                  <c:v>45447</c:v>
                </c:pt>
                <c:pt idx="329">
                  <c:v>45446</c:v>
                </c:pt>
                <c:pt idx="330">
                  <c:v>45443</c:v>
                </c:pt>
                <c:pt idx="331">
                  <c:v>45442</c:v>
                </c:pt>
                <c:pt idx="332">
                  <c:v>45441</c:v>
                </c:pt>
                <c:pt idx="333">
                  <c:v>45440</c:v>
                </c:pt>
                <c:pt idx="334">
                  <c:v>45439</c:v>
                </c:pt>
                <c:pt idx="335">
                  <c:v>45436</c:v>
                </c:pt>
                <c:pt idx="336">
                  <c:v>45435</c:v>
                </c:pt>
                <c:pt idx="337">
                  <c:v>45434</c:v>
                </c:pt>
                <c:pt idx="338">
                  <c:v>45433</c:v>
                </c:pt>
                <c:pt idx="339">
                  <c:v>45432</c:v>
                </c:pt>
                <c:pt idx="340">
                  <c:v>45429</c:v>
                </c:pt>
                <c:pt idx="341">
                  <c:v>45428</c:v>
                </c:pt>
                <c:pt idx="342">
                  <c:v>45427</c:v>
                </c:pt>
                <c:pt idx="343">
                  <c:v>45426</c:v>
                </c:pt>
                <c:pt idx="344">
                  <c:v>45425</c:v>
                </c:pt>
                <c:pt idx="345">
                  <c:v>45422</c:v>
                </c:pt>
                <c:pt idx="346">
                  <c:v>45421</c:v>
                </c:pt>
                <c:pt idx="347">
                  <c:v>45420</c:v>
                </c:pt>
                <c:pt idx="348">
                  <c:v>45419</c:v>
                </c:pt>
                <c:pt idx="349">
                  <c:v>45418</c:v>
                </c:pt>
                <c:pt idx="350">
                  <c:v>45412</c:v>
                </c:pt>
                <c:pt idx="351">
                  <c:v>45411</c:v>
                </c:pt>
                <c:pt idx="352">
                  <c:v>45408</c:v>
                </c:pt>
                <c:pt idx="353">
                  <c:v>45407</c:v>
                </c:pt>
                <c:pt idx="354">
                  <c:v>45406</c:v>
                </c:pt>
                <c:pt idx="355">
                  <c:v>45405</c:v>
                </c:pt>
                <c:pt idx="356">
                  <c:v>45404</c:v>
                </c:pt>
                <c:pt idx="357">
                  <c:v>45401</c:v>
                </c:pt>
                <c:pt idx="358">
                  <c:v>45400</c:v>
                </c:pt>
                <c:pt idx="359">
                  <c:v>45399</c:v>
                </c:pt>
                <c:pt idx="360">
                  <c:v>45398</c:v>
                </c:pt>
                <c:pt idx="361">
                  <c:v>45397</c:v>
                </c:pt>
                <c:pt idx="362">
                  <c:v>45394</c:v>
                </c:pt>
                <c:pt idx="363">
                  <c:v>45393</c:v>
                </c:pt>
                <c:pt idx="364">
                  <c:v>45392</c:v>
                </c:pt>
                <c:pt idx="365">
                  <c:v>45391</c:v>
                </c:pt>
                <c:pt idx="366">
                  <c:v>45390</c:v>
                </c:pt>
                <c:pt idx="367">
                  <c:v>45385</c:v>
                </c:pt>
                <c:pt idx="368">
                  <c:v>45384</c:v>
                </c:pt>
                <c:pt idx="369">
                  <c:v>45383</c:v>
                </c:pt>
                <c:pt idx="370">
                  <c:v>45380</c:v>
                </c:pt>
                <c:pt idx="371">
                  <c:v>45379</c:v>
                </c:pt>
                <c:pt idx="372">
                  <c:v>45378</c:v>
                </c:pt>
                <c:pt idx="373">
                  <c:v>45377</c:v>
                </c:pt>
                <c:pt idx="374">
                  <c:v>45376</c:v>
                </c:pt>
                <c:pt idx="375">
                  <c:v>45373</c:v>
                </c:pt>
                <c:pt idx="376">
                  <c:v>45372</c:v>
                </c:pt>
                <c:pt idx="377">
                  <c:v>45371</c:v>
                </c:pt>
                <c:pt idx="378">
                  <c:v>45370</c:v>
                </c:pt>
                <c:pt idx="379">
                  <c:v>45369</c:v>
                </c:pt>
                <c:pt idx="380">
                  <c:v>45366</c:v>
                </c:pt>
                <c:pt idx="381">
                  <c:v>45365</c:v>
                </c:pt>
                <c:pt idx="382">
                  <c:v>45364</c:v>
                </c:pt>
                <c:pt idx="383">
                  <c:v>45363</c:v>
                </c:pt>
                <c:pt idx="384">
                  <c:v>45362</c:v>
                </c:pt>
                <c:pt idx="385">
                  <c:v>45359</c:v>
                </c:pt>
                <c:pt idx="386">
                  <c:v>45358</c:v>
                </c:pt>
                <c:pt idx="387">
                  <c:v>45357</c:v>
                </c:pt>
                <c:pt idx="388">
                  <c:v>45356</c:v>
                </c:pt>
                <c:pt idx="389">
                  <c:v>45355</c:v>
                </c:pt>
                <c:pt idx="390">
                  <c:v>45352</c:v>
                </c:pt>
                <c:pt idx="391">
                  <c:v>45351</c:v>
                </c:pt>
                <c:pt idx="392">
                  <c:v>45350</c:v>
                </c:pt>
                <c:pt idx="393">
                  <c:v>45349</c:v>
                </c:pt>
                <c:pt idx="394">
                  <c:v>45348</c:v>
                </c:pt>
                <c:pt idx="395">
                  <c:v>45345</c:v>
                </c:pt>
                <c:pt idx="396">
                  <c:v>45344</c:v>
                </c:pt>
                <c:pt idx="397">
                  <c:v>45343</c:v>
                </c:pt>
                <c:pt idx="398">
                  <c:v>45342</c:v>
                </c:pt>
                <c:pt idx="399">
                  <c:v>45341</c:v>
                </c:pt>
                <c:pt idx="400">
                  <c:v>45330</c:v>
                </c:pt>
                <c:pt idx="401">
                  <c:v>45329</c:v>
                </c:pt>
                <c:pt idx="402">
                  <c:v>45328</c:v>
                </c:pt>
                <c:pt idx="403">
                  <c:v>45327</c:v>
                </c:pt>
                <c:pt idx="404">
                  <c:v>45324</c:v>
                </c:pt>
                <c:pt idx="405">
                  <c:v>45323</c:v>
                </c:pt>
                <c:pt idx="406">
                  <c:v>45322</c:v>
                </c:pt>
                <c:pt idx="407">
                  <c:v>45321</c:v>
                </c:pt>
                <c:pt idx="408">
                  <c:v>45320</c:v>
                </c:pt>
                <c:pt idx="409">
                  <c:v>45317</c:v>
                </c:pt>
                <c:pt idx="410">
                  <c:v>45316</c:v>
                </c:pt>
                <c:pt idx="411">
                  <c:v>45315</c:v>
                </c:pt>
                <c:pt idx="412">
                  <c:v>45314</c:v>
                </c:pt>
                <c:pt idx="413">
                  <c:v>45313</c:v>
                </c:pt>
                <c:pt idx="414">
                  <c:v>45310</c:v>
                </c:pt>
                <c:pt idx="415">
                  <c:v>45309</c:v>
                </c:pt>
                <c:pt idx="416">
                  <c:v>45308</c:v>
                </c:pt>
                <c:pt idx="417">
                  <c:v>45307</c:v>
                </c:pt>
                <c:pt idx="418">
                  <c:v>45306</c:v>
                </c:pt>
                <c:pt idx="419">
                  <c:v>45303</c:v>
                </c:pt>
                <c:pt idx="420">
                  <c:v>45302</c:v>
                </c:pt>
                <c:pt idx="421">
                  <c:v>45301</c:v>
                </c:pt>
                <c:pt idx="422">
                  <c:v>45300</c:v>
                </c:pt>
                <c:pt idx="423">
                  <c:v>45299</c:v>
                </c:pt>
                <c:pt idx="424">
                  <c:v>45296</c:v>
                </c:pt>
                <c:pt idx="425">
                  <c:v>45295</c:v>
                </c:pt>
                <c:pt idx="426">
                  <c:v>45294</c:v>
                </c:pt>
                <c:pt idx="427">
                  <c:v>45293</c:v>
                </c:pt>
              </c:numCache>
            </c:numRef>
          </c:cat>
          <c:val>
            <c:numRef>
              <c:f>Sheet7!$D$4:$D$431</c:f>
              <c:numCache>
                <c:formatCode>General</c:formatCode>
                <c:ptCount val="428"/>
                <c:pt idx="0">
                  <c:v>129090.90909090909</c:v>
                </c:pt>
                <c:pt idx="1">
                  <c:v>128727.27272727272</c:v>
                </c:pt>
                <c:pt idx="2">
                  <c:v>128454.54545454546</c:v>
                </c:pt>
                <c:pt idx="3">
                  <c:v>128454.54545454546</c:v>
                </c:pt>
                <c:pt idx="4">
                  <c:v>128454.54545454546</c:v>
                </c:pt>
                <c:pt idx="5">
                  <c:v>128181.81818181818</c:v>
                </c:pt>
                <c:pt idx="6">
                  <c:v>128181.81818181818</c:v>
                </c:pt>
                <c:pt idx="7">
                  <c:v>127954.54545454546</c:v>
                </c:pt>
                <c:pt idx="8">
                  <c:v>127954.54545454546</c:v>
                </c:pt>
                <c:pt idx="9">
                  <c:v>127954.54545454546</c:v>
                </c:pt>
                <c:pt idx="10">
                  <c:v>127818.18181818182</c:v>
                </c:pt>
                <c:pt idx="11">
                  <c:v>127636.36363636363</c:v>
                </c:pt>
                <c:pt idx="12">
                  <c:v>127454.54545454546</c:v>
                </c:pt>
                <c:pt idx="13">
                  <c:v>127454.54545454546</c:v>
                </c:pt>
                <c:pt idx="14">
                  <c:v>127272.72727272728</c:v>
                </c:pt>
                <c:pt idx="15">
                  <c:v>127090.90909090909</c:v>
                </c:pt>
                <c:pt idx="16">
                  <c:v>126818.18181818182</c:v>
                </c:pt>
                <c:pt idx="17">
                  <c:v>126818.18181818182</c:v>
                </c:pt>
                <c:pt idx="18">
                  <c:v>126818.18181818182</c:v>
                </c:pt>
                <c:pt idx="19">
                  <c:v>126681.81818181818</c:v>
                </c:pt>
                <c:pt idx="20">
                  <c:v>126681.81818181818</c:v>
                </c:pt>
                <c:pt idx="21">
                  <c:v>126681.81818181818</c:v>
                </c:pt>
                <c:pt idx="22">
                  <c:v>126681.81818181818</c:v>
                </c:pt>
                <c:pt idx="23">
                  <c:v>126500</c:v>
                </c:pt>
                <c:pt idx="24">
                  <c:v>126363.63636363637</c:v>
                </c:pt>
                <c:pt idx="25">
                  <c:v>126136.36363636363</c:v>
                </c:pt>
                <c:pt idx="26">
                  <c:v>125909.09090909091</c:v>
                </c:pt>
                <c:pt idx="27">
                  <c:v>125681.81818181818</c:v>
                </c:pt>
                <c:pt idx="28">
                  <c:v>125636.36363636363</c:v>
                </c:pt>
                <c:pt idx="29">
                  <c:v>125636.36363636363</c:v>
                </c:pt>
                <c:pt idx="30">
                  <c:v>125545.45454545454</c:v>
                </c:pt>
                <c:pt idx="31">
                  <c:v>125545.45454545454</c:v>
                </c:pt>
                <c:pt idx="32">
                  <c:v>125500</c:v>
                </c:pt>
                <c:pt idx="33">
                  <c:v>125409.09090909091</c:v>
                </c:pt>
                <c:pt idx="34">
                  <c:v>125318.18181818182</c:v>
                </c:pt>
                <c:pt idx="35">
                  <c:v>125204.54545454546</c:v>
                </c:pt>
                <c:pt idx="36">
                  <c:v>125136.36363636363</c:v>
                </c:pt>
                <c:pt idx="37">
                  <c:v>125136.36363636363</c:v>
                </c:pt>
                <c:pt idx="38">
                  <c:v>125045.45454545454</c:v>
                </c:pt>
                <c:pt idx="39">
                  <c:v>124772.72727272728</c:v>
                </c:pt>
                <c:pt idx="40">
                  <c:v>124727.27272727272</c:v>
                </c:pt>
                <c:pt idx="41">
                  <c:v>124727.27272727272</c:v>
                </c:pt>
                <c:pt idx="42">
                  <c:v>124545.45454545454</c:v>
                </c:pt>
                <c:pt idx="43">
                  <c:v>124545.45454545454</c:v>
                </c:pt>
                <c:pt idx="44">
                  <c:v>124454.54545454546</c:v>
                </c:pt>
                <c:pt idx="45">
                  <c:v>124409.09090909091</c:v>
                </c:pt>
                <c:pt idx="46">
                  <c:v>124409.09090909091</c:v>
                </c:pt>
                <c:pt idx="47">
                  <c:v>124409.09090909091</c:v>
                </c:pt>
                <c:pt idx="48">
                  <c:v>124409.09090909091</c:v>
                </c:pt>
                <c:pt idx="49">
                  <c:v>124318.18181818182</c:v>
                </c:pt>
                <c:pt idx="50">
                  <c:v>124000</c:v>
                </c:pt>
                <c:pt idx="51">
                  <c:v>123909.09090909091</c:v>
                </c:pt>
                <c:pt idx="52">
                  <c:v>123863.63636363637</c:v>
                </c:pt>
                <c:pt idx="53">
                  <c:v>123863.63636363637</c:v>
                </c:pt>
                <c:pt idx="54">
                  <c:v>123772.72727272728</c:v>
                </c:pt>
                <c:pt idx="55">
                  <c:v>123772.72727272728</c:v>
                </c:pt>
                <c:pt idx="56">
                  <c:v>123727.27272727272</c:v>
                </c:pt>
                <c:pt idx="57">
                  <c:v>123727.27272727272</c:v>
                </c:pt>
                <c:pt idx="58">
                  <c:v>123727.27272727272</c:v>
                </c:pt>
                <c:pt idx="59">
                  <c:v>124636.36363636363</c:v>
                </c:pt>
                <c:pt idx="60">
                  <c:v>124636.36363636363</c:v>
                </c:pt>
                <c:pt idx="61">
                  <c:v>124636.36363636363</c:v>
                </c:pt>
                <c:pt idx="62">
                  <c:v>124636.36363636363</c:v>
                </c:pt>
                <c:pt idx="63">
                  <c:v>124590.90909090909</c:v>
                </c:pt>
                <c:pt idx="64">
                  <c:v>124590.90909090909</c:v>
                </c:pt>
                <c:pt idx="65">
                  <c:v>124590.90909090909</c:v>
                </c:pt>
                <c:pt idx="66">
                  <c:v>124545.45454545454</c:v>
                </c:pt>
                <c:pt idx="67">
                  <c:v>124545.45454545454</c:v>
                </c:pt>
                <c:pt idx="68">
                  <c:v>124545.45454545454</c:v>
                </c:pt>
                <c:pt idx="69">
                  <c:v>124545.45454545454</c:v>
                </c:pt>
                <c:pt idx="70">
                  <c:v>124545.45454545454</c:v>
                </c:pt>
                <c:pt idx="71">
                  <c:v>124545.45454545454</c:v>
                </c:pt>
                <c:pt idx="72">
                  <c:v>124545.45454545454</c:v>
                </c:pt>
                <c:pt idx="73">
                  <c:v>124545.45454545454</c:v>
                </c:pt>
                <c:pt idx="74">
                  <c:v>124545.45454545454</c:v>
                </c:pt>
                <c:pt idx="75">
                  <c:v>124545.45454545454</c:v>
                </c:pt>
                <c:pt idx="76">
                  <c:v>125386.36363636363</c:v>
                </c:pt>
                <c:pt idx="77">
                  <c:v>125522.72727272728</c:v>
                </c:pt>
                <c:pt idx="78">
                  <c:v>125977.27272727272</c:v>
                </c:pt>
                <c:pt idx="79">
                  <c:v>126431.81818181818</c:v>
                </c:pt>
                <c:pt idx="80">
                  <c:v>126431.81818181818</c:v>
                </c:pt>
                <c:pt idx="81">
                  <c:v>126431.81818181818</c:v>
                </c:pt>
                <c:pt idx="82">
                  <c:v>126431.81818181818</c:v>
                </c:pt>
                <c:pt idx="83">
                  <c:v>126431.81818181818</c:v>
                </c:pt>
                <c:pt idx="84">
                  <c:v>126431.81818181818</c:v>
                </c:pt>
                <c:pt idx="85">
                  <c:v>126431.81818181818</c:v>
                </c:pt>
                <c:pt idx="86">
                  <c:v>126431.81818181818</c:v>
                </c:pt>
                <c:pt idx="87">
                  <c:v>126886.36363636363</c:v>
                </c:pt>
                <c:pt idx="88">
                  <c:v>126886.36363636363</c:v>
                </c:pt>
                <c:pt idx="89">
                  <c:v>126886.36363636363</c:v>
                </c:pt>
                <c:pt idx="90">
                  <c:v>126886.36363636363</c:v>
                </c:pt>
                <c:pt idx="91">
                  <c:v>127340.90909090909</c:v>
                </c:pt>
                <c:pt idx="92">
                  <c:v>127340.90909090909</c:v>
                </c:pt>
                <c:pt idx="93">
                  <c:v>127340.90909090909</c:v>
                </c:pt>
                <c:pt idx="94">
                  <c:v>127340.90909090909</c:v>
                </c:pt>
                <c:pt idx="95">
                  <c:v>127340.90909090909</c:v>
                </c:pt>
                <c:pt idx="96">
                  <c:v>127340.90909090909</c:v>
                </c:pt>
                <c:pt idx="97">
                  <c:v>127250</c:v>
                </c:pt>
                <c:pt idx="98">
                  <c:v>127250</c:v>
                </c:pt>
                <c:pt idx="99">
                  <c:v>127250</c:v>
                </c:pt>
                <c:pt idx="100">
                  <c:v>127250</c:v>
                </c:pt>
                <c:pt idx="101">
                  <c:v>127795.45454545454</c:v>
                </c:pt>
                <c:pt idx="102">
                  <c:v>127795.45454545454</c:v>
                </c:pt>
                <c:pt idx="103">
                  <c:v>127795.45454545454</c:v>
                </c:pt>
                <c:pt idx="104">
                  <c:v>127795.45454545454</c:v>
                </c:pt>
                <c:pt idx="105">
                  <c:v>127795.45454545454</c:v>
                </c:pt>
                <c:pt idx="106">
                  <c:v>127795.45454545454</c:v>
                </c:pt>
                <c:pt idx="107">
                  <c:v>127659.09090909091</c:v>
                </c:pt>
                <c:pt idx="108">
                  <c:v>127636.36363636363</c:v>
                </c:pt>
                <c:pt idx="109">
                  <c:v>127636.36363636363</c:v>
                </c:pt>
                <c:pt idx="110">
                  <c:v>127636.36363636363</c:v>
                </c:pt>
                <c:pt idx="111">
                  <c:v>127636.36363636363</c:v>
                </c:pt>
                <c:pt idx="112">
                  <c:v>127636.36363636363</c:v>
                </c:pt>
                <c:pt idx="113">
                  <c:v>127500</c:v>
                </c:pt>
                <c:pt idx="114">
                  <c:v>127500</c:v>
                </c:pt>
                <c:pt idx="115">
                  <c:v>127500</c:v>
                </c:pt>
                <c:pt idx="116">
                  <c:v>127500</c:v>
                </c:pt>
                <c:pt idx="117">
                  <c:v>127500</c:v>
                </c:pt>
                <c:pt idx="118">
                  <c:v>127545.45454545454</c:v>
                </c:pt>
                <c:pt idx="119">
                  <c:v>128000</c:v>
                </c:pt>
                <c:pt idx="120">
                  <c:v>128227.27272727272</c:v>
                </c:pt>
                <c:pt idx="121">
                  <c:v>128227.27272727272</c:v>
                </c:pt>
                <c:pt idx="122">
                  <c:v>128227.27272727272</c:v>
                </c:pt>
                <c:pt idx="123">
                  <c:v>128227.27272727272</c:v>
                </c:pt>
                <c:pt idx="124">
                  <c:v>128909.09090909091</c:v>
                </c:pt>
                <c:pt idx="125">
                  <c:v>128909.09090909091</c:v>
                </c:pt>
                <c:pt idx="126">
                  <c:v>128909.09090909091</c:v>
                </c:pt>
                <c:pt idx="127">
                  <c:v>128727.27272727272</c:v>
                </c:pt>
                <c:pt idx="128">
                  <c:v>128454.54545454546</c:v>
                </c:pt>
                <c:pt idx="129">
                  <c:v>128454.54545454546</c:v>
                </c:pt>
                <c:pt idx="130">
                  <c:v>128454.54545454546</c:v>
                </c:pt>
                <c:pt idx="131">
                  <c:v>128454.54545454546</c:v>
                </c:pt>
                <c:pt idx="132">
                  <c:v>128318.18181818182</c:v>
                </c:pt>
                <c:pt idx="133">
                  <c:v>128318.18181818182</c:v>
                </c:pt>
                <c:pt idx="134">
                  <c:v>128000</c:v>
                </c:pt>
                <c:pt idx="135">
                  <c:v>127818.18181818182</c:v>
                </c:pt>
                <c:pt idx="136">
                  <c:v>127727.27272727272</c:v>
                </c:pt>
                <c:pt idx="137">
                  <c:v>127727.27272727272</c:v>
                </c:pt>
                <c:pt idx="138">
                  <c:v>127727.27272727272</c:v>
                </c:pt>
                <c:pt idx="139">
                  <c:v>127500</c:v>
                </c:pt>
                <c:pt idx="140">
                  <c:v>126818.18181818182</c:v>
                </c:pt>
                <c:pt idx="141">
                  <c:v>126590.90909090909</c:v>
                </c:pt>
                <c:pt idx="142">
                  <c:v>125590.90909090909</c:v>
                </c:pt>
                <c:pt idx="143">
                  <c:v>125136.36363636363</c:v>
                </c:pt>
                <c:pt idx="144">
                  <c:v>124772.72727272728</c:v>
                </c:pt>
                <c:pt idx="145">
                  <c:v>124545.45454545454</c:v>
                </c:pt>
                <c:pt idx="146">
                  <c:v>123636.36363636363</c:v>
                </c:pt>
                <c:pt idx="147">
                  <c:v>123272.72727272728</c:v>
                </c:pt>
                <c:pt idx="148">
                  <c:v>122590.90909090909</c:v>
                </c:pt>
                <c:pt idx="149">
                  <c:v>122227.27272727272</c:v>
                </c:pt>
                <c:pt idx="150">
                  <c:v>122000</c:v>
                </c:pt>
                <c:pt idx="151">
                  <c:v>121545.45454545454</c:v>
                </c:pt>
                <c:pt idx="152">
                  <c:v>121454.54545454546</c:v>
                </c:pt>
                <c:pt idx="153">
                  <c:v>121454.54545454546</c:v>
                </c:pt>
                <c:pt idx="154">
                  <c:v>121500</c:v>
                </c:pt>
                <c:pt idx="155">
                  <c:v>121500</c:v>
                </c:pt>
                <c:pt idx="156">
                  <c:v>121500</c:v>
                </c:pt>
                <c:pt idx="157">
                  <c:v>121500</c:v>
                </c:pt>
                <c:pt idx="158">
                  <c:v>121500</c:v>
                </c:pt>
                <c:pt idx="159">
                  <c:v>121545.45454545454</c:v>
                </c:pt>
                <c:pt idx="160">
                  <c:v>121545.45454545454</c:v>
                </c:pt>
                <c:pt idx="161">
                  <c:v>121545.45454545454</c:v>
                </c:pt>
                <c:pt idx="162">
                  <c:v>121545.45454545454</c:v>
                </c:pt>
                <c:pt idx="163">
                  <c:v>121545.45454545454</c:v>
                </c:pt>
                <c:pt idx="164">
                  <c:v>121545.45454545454</c:v>
                </c:pt>
                <c:pt idx="165">
                  <c:v>121545.45454545454</c:v>
                </c:pt>
                <c:pt idx="166">
                  <c:v>121454.54545454546</c:v>
                </c:pt>
                <c:pt idx="167">
                  <c:v>121409.09090909091</c:v>
                </c:pt>
                <c:pt idx="168">
                  <c:v>121409.09090909091</c:v>
                </c:pt>
                <c:pt idx="169">
                  <c:v>121409.09090909091</c:v>
                </c:pt>
                <c:pt idx="170">
                  <c:v>121409.09090909091</c:v>
                </c:pt>
                <c:pt idx="171">
                  <c:v>121363.63636363637</c:v>
                </c:pt>
                <c:pt idx="172">
                  <c:v>121227.27272727272</c:v>
                </c:pt>
                <c:pt idx="173">
                  <c:v>121136.36363636363</c:v>
                </c:pt>
                <c:pt idx="174">
                  <c:v>121045.45454545454</c:v>
                </c:pt>
                <c:pt idx="175">
                  <c:v>120954.54545454546</c:v>
                </c:pt>
                <c:pt idx="176">
                  <c:v>120727.27272727272</c:v>
                </c:pt>
                <c:pt idx="177">
                  <c:v>120454.54545454546</c:v>
                </c:pt>
                <c:pt idx="178">
                  <c:v>120454.54545454546</c:v>
                </c:pt>
                <c:pt idx="179">
                  <c:v>120454.54545454546</c:v>
                </c:pt>
                <c:pt idx="180">
                  <c:v>120409.09090909091</c:v>
                </c:pt>
                <c:pt idx="181">
                  <c:v>120363.63636363637</c:v>
                </c:pt>
                <c:pt idx="182">
                  <c:v>120318.18181818182</c:v>
                </c:pt>
                <c:pt idx="183">
                  <c:v>120272.72727272728</c:v>
                </c:pt>
                <c:pt idx="184">
                  <c:v>120272.72727272728</c:v>
                </c:pt>
                <c:pt idx="185">
                  <c:v>120272.72727272728</c:v>
                </c:pt>
                <c:pt idx="186">
                  <c:v>120272.72727272728</c:v>
                </c:pt>
                <c:pt idx="187">
                  <c:v>120272.72727272728</c:v>
                </c:pt>
                <c:pt idx="188">
                  <c:v>120272.72727272728</c:v>
                </c:pt>
                <c:pt idx="189">
                  <c:v>120272.72727272728</c:v>
                </c:pt>
                <c:pt idx="190">
                  <c:v>120272.72727272728</c:v>
                </c:pt>
                <c:pt idx="191">
                  <c:v>120227.27272727272</c:v>
                </c:pt>
                <c:pt idx="192">
                  <c:v>120227.27272727272</c:v>
                </c:pt>
                <c:pt idx="193">
                  <c:v>120227.27272727272</c:v>
                </c:pt>
                <c:pt idx="194">
                  <c:v>120227.27272727272</c:v>
                </c:pt>
                <c:pt idx="195">
                  <c:v>120227.27272727272</c:v>
                </c:pt>
                <c:pt idx="196">
                  <c:v>120136.36363636363</c:v>
                </c:pt>
                <c:pt idx="197">
                  <c:v>120045.45454545454</c:v>
                </c:pt>
                <c:pt idx="198">
                  <c:v>120045.45454545454</c:v>
                </c:pt>
                <c:pt idx="199">
                  <c:v>120000</c:v>
                </c:pt>
                <c:pt idx="200">
                  <c:v>120000</c:v>
                </c:pt>
                <c:pt idx="201">
                  <c:v>120090.90909090909</c:v>
                </c:pt>
                <c:pt idx="202">
                  <c:v>120090.90909090909</c:v>
                </c:pt>
                <c:pt idx="203">
                  <c:v>120000</c:v>
                </c:pt>
                <c:pt idx="204">
                  <c:v>119772.72727272728</c:v>
                </c:pt>
                <c:pt idx="205">
                  <c:v>119590.90909090909</c:v>
                </c:pt>
                <c:pt idx="206">
                  <c:v>119500</c:v>
                </c:pt>
                <c:pt idx="207">
                  <c:v>119636.36363636363</c:v>
                </c:pt>
                <c:pt idx="208">
                  <c:v>119863.63636363637</c:v>
                </c:pt>
                <c:pt idx="209">
                  <c:v>119863.63636363637</c:v>
                </c:pt>
                <c:pt idx="210">
                  <c:v>119863.63636363637</c:v>
                </c:pt>
                <c:pt idx="211">
                  <c:v>119772.72727272728</c:v>
                </c:pt>
                <c:pt idx="212">
                  <c:v>119636.36363636363</c:v>
                </c:pt>
                <c:pt idx="213">
                  <c:v>119545.45454545454</c:v>
                </c:pt>
                <c:pt idx="214">
                  <c:v>119545.45454545454</c:v>
                </c:pt>
                <c:pt idx="215">
                  <c:v>120454.54545454546</c:v>
                </c:pt>
                <c:pt idx="216">
                  <c:v>120909.09090909091</c:v>
                </c:pt>
                <c:pt idx="217">
                  <c:v>121136.36363636363</c:v>
                </c:pt>
                <c:pt idx="218">
                  <c:v>121477.27272727272</c:v>
                </c:pt>
                <c:pt idx="219">
                  <c:v>122386.36363636363</c:v>
                </c:pt>
                <c:pt idx="220">
                  <c:v>123068.18181818182</c:v>
                </c:pt>
                <c:pt idx="221">
                  <c:v>123295.45454545454</c:v>
                </c:pt>
                <c:pt idx="222">
                  <c:v>123409.09090909091</c:v>
                </c:pt>
                <c:pt idx="223">
                  <c:v>124113.63636363637</c:v>
                </c:pt>
                <c:pt idx="224">
                  <c:v>123977.27272727272</c:v>
                </c:pt>
                <c:pt idx="225">
                  <c:v>124159.09090909091</c:v>
                </c:pt>
                <c:pt idx="226">
                  <c:v>124318.18181818182</c:v>
                </c:pt>
                <c:pt idx="227">
                  <c:v>124318.18181818182</c:v>
                </c:pt>
                <c:pt idx="228">
                  <c:v>124318.18181818182</c:v>
                </c:pt>
                <c:pt idx="229">
                  <c:v>124318.18181818182</c:v>
                </c:pt>
                <c:pt idx="230">
                  <c:v>124386.36363636363</c:v>
                </c:pt>
                <c:pt idx="231">
                  <c:v>124431.81818181818</c:v>
                </c:pt>
                <c:pt idx="232">
                  <c:v>124886.36363636363</c:v>
                </c:pt>
                <c:pt idx="233">
                  <c:v>125113.63636363637</c:v>
                </c:pt>
                <c:pt idx="234">
                  <c:v>125340.90909090909</c:v>
                </c:pt>
                <c:pt idx="235">
                  <c:v>125818.18181818182</c:v>
                </c:pt>
                <c:pt idx="236">
                  <c:v>126818.18181818182</c:v>
                </c:pt>
                <c:pt idx="237">
                  <c:v>127727.27272727272</c:v>
                </c:pt>
                <c:pt idx="238">
                  <c:v>128159.09090909091</c:v>
                </c:pt>
                <c:pt idx="239">
                  <c:v>128204.54545454546</c:v>
                </c:pt>
                <c:pt idx="240">
                  <c:v>128204.54545454546</c:v>
                </c:pt>
                <c:pt idx="241">
                  <c:v>128204.54545454546</c:v>
                </c:pt>
                <c:pt idx="242">
                  <c:v>128068.18181818182</c:v>
                </c:pt>
                <c:pt idx="243">
                  <c:v>128068.18181818182</c:v>
                </c:pt>
                <c:pt idx="244">
                  <c:v>127931.81818181818</c:v>
                </c:pt>
                <c:pt idx="245">
                  <c:v>127613.63636363637</c:v>
                </c:pt>
                <c:pt idx="246">
                  <c:v>127068.18181818182</c:v>
                </c:pt>
                <c:pt idx="247">
                  <c:v>127068.18181818182</c:v>
                </c:pt>
                <c:pt idx="248">
                  <c:v>127022.72727272728</c:v>
                </c:pt>
                <c:pt idx="249">
                  <c:v>126863.63636363637</c:v>
                </c:pt>
                <c:pt idx="250">
                  <c:v>126863.63636363637</c:v>
                </c:pt>
                <c:pt idx="251">
                  <c:v>126863.63636363637</c:v>
                </c:pt>
                <c:pt idx="252">
                  <c:v>126863.63636363637</c:v>
                </c:pt>
                <c:pt idx="253">
                  <c:v>126863.63636363637</c:v>
                </c:pt>
                <c:pt idx="254">
                  <c:v>126909.09090909091</c:v>
                </c:pt>
                <c:pt idx="255">
                  <c:v>126931.81818181818</c:v>
                </c:pt>
                <c:pt idx="256">
                  <c:v>126977.27272727272</c:v>
                </c:pt>
                <c:pt idx="257">
                  <c:v>126977.27272727272</c:v>
                </c:pt>
                <c:pt idx="258">
                  <c:v>127272.72727272728</c:v>
                </c:pt>
                <c:pt idx="259">
                  <c:v>127500</c:v>
                </c:pt>
                <c:pt idx="260">
                  <c:v>128181.81818181818</c:v>
                </c:pt>
                <c:pt idx="261">
                  <c:v>128272.72727272728</c:v>
                </c:pt>
                <c:pt idx="262">
                  <c:v>128272.72727272728</c:v>
                </c:pt>
                <c:pt idx="263">
                  <c:v>128272.72727272728</c:v>
                </c:pt>
                <c:pt idx="264">
                  <c:v>128272.72727272728</c:v>
                </c:pt>
                <c:pt idx="265">
                  <c:v>128181.81818181818</c:v>
                </c:pt>
                <c:pt idx="266">
                  <c:v>128045.45454545454</c:v>
                </c:pt>
                <c:pt idx="267">
                  <c:v>127954.54545454546</c:v>
                </c:pt>
                <c:pt idx="268">
                  <c:v>127500</c:v>
                </c:pt>
                <c:pt idx="269">
                  <c:v>127272.72727272728</c:v>
                </c:pt>
                <c:pt idx="270">
                  <c:v>127045.45454545454</c:v>
                </c:pt>
                <c:pt idx="271">
                  <c:v>126818.18181818182</c:v>
                </c:pt>
                <c:pt idx="272">
                  <c:v>126704.54545454546</c:v>
                </c:pt>
                <c:pt idx="273">
                  <c:v>126590.90909090909</c:v>
                </c:pt>
                <c:pt idx="274">
                  <c:v>126363.63636363637</c:v>
                </c:pt>
                <c:pt idx="275">
                  <c:v>126250</c:v>
                </c:pt>
                <c:pt idx="276">
                  <c:v>126136.36363636363</c:v>
                </c:pt>
                <c:pt idx="277">
                  <c:v>126136.36363636363</c:v>
                </c:pt>
                <c:pt idx="278">
                  <c:v>126136.36363636363</c:v>
                </c:pt>
                <c:pt idx="279">
                  <c:v>126250</c:v>
                </c:pt>
                <c:pt idx="280">
                  <c:v>126250</c:v>
                </c:pt>
                <c:pt idx="281">
                  <c:v>126363.63636363637</c:v>
                </c:pt>
                <c:pt idx="282">
                  <c:v>126318.18181818182</c:v>
                </c:pt>
                <c:pt idx="283">
                  <c:v>126250</c:v>
                </c:pt>
                <c:pt idx="284">
                  <c:v>126181.81818181818</c:v>
                </c:pt>
                <c:pt idx="285">
                  <c:v>126136.36363636363</c:v>
                </c:pt>
                <c:pt idx="286">
                  <c:v>126136.36363636363</c:v>
                </c:pt>
                <c:pt idx="287">
                  <c:v>126363.63636363637</c:v>
                </c:pt>
                <c:pt idx="288">
                  <c:v>126363.63636363637</c:v>
                </c:pt>
                <c:pt idx="289">
                  <c:v>128409.09090909091</c:v>
                </c:pt>
                <c:pt idx="290">
                  <c:v>128409.09090909091</c:v>
                </c:pt>
                <c:pt idx="291">
                  <c:v>128409.09090909091</c:v>
                </c:pt>
                <c:pt idx="292">
                  <c:v>129545.45454545454</c:v>
                </c:pt>
                <c:pt idx="293">
                  <c:v>129545.45454545454</c:v>
                </c:pt>
                <c:pt idx="294">
                  <c:v>129545.45454545454</c:v>
                </c:pt>
                <c:pt idx="295">
                  <c:v>129545.45454545454</c:v>
                </c:pt>
                <c:pt idx="296">
                  <c:v>129545.45454545454</c:v>
                </c:pt>
                <c:pt idx="297">
                  <c:v>129545.45454545454</c:v>
                </c:pt>
                <c:pt idx="298">
                  <c:v>129545.45454545454</c:v>
                </c:pt>
                <c:pt idx="299">
                  <c:v>129545.45454545454</c:v>
                </c:pt>
                <c:pt idx="300">
                  <c:v>129545.45454545454</c:v>
                </c:pt>
                <c:pt idx="301">
                  <c:v>129545.45454545454</c:v>
                </c:pt>
                <c:pt idx="302">
                  <c:v>129545.45454545454</c:v>
                </c:pt>
                <c:pt idx="303">
                  <c:v>129545.45454545454</c:v>
                </c:pt>
                <c:pt idx="304">
                  <c:v>129545.45454545454</c:v>
                </c:pt>
                <c:pt idx="305">
                  <c:v>129545.45454545454</c:v>
                </c:pt>
                <c:pt idx="306">
                  <c:v>129545.45454545454</c:v>
                </c:pt>
                <c:pt idx="307">
                  <c:v>129545.45454545454</c:v>
                </c:pt>
                <c:pt idx="308">
                  <c:v>129545.45454545454</c:v>
                </c:pt>
                <c:pt idx="309">
                  <c:v>129545.45454545454</c:v>
                </c:pt>
                <c:pt idx="310">
                  <c:v>129545.45454545454</c:v>
                </c:pt>
                <c:pt idx="311">
                  <c:v>129545.45454545454</c:v>
                </c:pt>
                <c:pt idx="312">
                  <c:v>129545.45454545454</c:v>
                </c:pt>
                <c:pt idx="313">
                  <c:v>130681.81818181818</c:v>
                </c:pt>
                <c:pt idx="314">
                  <c:v>131818.18181818182</c:v>
                </c:pt>
                <c:pt idx="315">
                  <c:v>132954.54545454544</c:v>
                </c:pt>
                <c:pt idx="316">
                  <c:v>135227.27272727274</c:v>
                </c:pt>
                <c:pt idx="317">
                  <c:v>137500</c:v>
                </c:pt>
                <c:pt idx="318">
                  <c:v>139318.18181818182</c:v>
                </c:pt>
                <c:pt idx="319">
                  <c:v>140909.09090909091</c:v>
                </c:pt>
                <c:pt idx="320">
                  <c:v>142045.45454545456</c:v>
                </c:pt>
                <c:pt idx="321">
                  <c:v>143863.63636363635</c:v>
                </c:pt>
                <c:pt idx="322">
                  <c:v>145454.54545454544</c:v>
                </c:pt>
                <c:pt idx="323">
                  <c:v>147045.45454545456</c:v>
                </c:pt>
                <c:pt idx="324">
                  <c:v>148409.09090909091</c:v>
                </c:pt>
                <c:pt idx="325">
                  <c:v>149090.90909090909</c:v>
                </c:pt>
                <c:pt idx="326">
                  <c:v>150227.27272727274</c:v>
                </c:pt>
                <c:pt idx="327">
                  <c:v>150681.81818181818</c:v>
                </c:pt>
                <c:pt idx="328">
                  <c:v>151136.36363636365</c:v>
                </c:pt>
                <c:pt idx="329">
                  <c:v>151136.36363636365</c:v>
                </c:pt>
                <c:pt idx="330">
                  <c:v>151136.36363636365</c:v>
                </c:pt>
                <c:pt idx="331">
                  <c:v>151136.36363636365</c:v>
                </c:pt>
                <c:pt idx="332">
                  <c:v>151136.36363636365</c:v>
                </c:pt>
                <c:pt idx="333">
                  <c:v>150000</c:v>
                </c:pt>
                <c:pt idx="334">
                  <c:v>148863.63636363635</c:v>
                </c:pt>
                <c:pt idx="335">
                  <c:v>147727.27272727274</c:v>
                </c:pt>
                <c:pt idx="336">
                  <c:v>146818.18181818182</c:v>
                </c:pt>
                <c:pt idx="337">
                  <c:v>146136.36363636365</c:v>
                </c:pt>
                <c:pt idx="338">
                  <c:v>145454.54545454544</c:v>
                </c:pt>
                <c:pt idx="339">
                  <c:v>143636.36363636365</c:v>
                </c:pt>
                <c:pt idx="340">
                  <c:v>142045.45454545456</c:v>
                </c:pt>
                <c:pt idx="341">
                  <c:v>141363.63636363635</c:v>
                </c:pt>
                <c:pt idx="342">
                  <c:v>141136.36363636365</c:v>
                </c:pt>
                <c:pt idx="343">
                  <c:v>140681.81818181818</c:v>
                </c:pt>
                <c:pt idx="344">
                  <c:v>140681.81818181818</c:v>
                </c:pt>
                <c:pt idx="345">
                  <c:v>139772.72727272726</c:v>
                </c:pt>
                <c:pt idx="346">
                  <c:v>139772.72727272726</c:v>
                </c:pt>
                <c:pt idx="347">
                  <c:v>139772.72727272726</c:v>
                </c:pt>
                <c:pt idx="348">
                  <c:v>139772.72727272726</c:v>
                </c:pt>
                <c:pt idx="349">
                  <c:v>139545.45454545456</c:v>
                </c:pt>
                <c:pt idx="350">
                  <c:v>139318.18181818182</c:v>
                </c:pt>
                <c:pt idx="351">
                  <c:v>138863.63636363635</c:v>
                </c:pt>
                <c:pt idx="352">
                  <c:v>138409.09090909091</c:v>
                </c:pt>
                <c:pt idx="353">
                  <c:v>137954.54545454544</c:v>
                </c:pt>
                <c:pt idx="354">
                  <c:v>137727.27272727274</c:v>
                </c:pt>
                <c:pt idx="355">
                  <c:v>137727.27272727274</c:v>
                </c:pt>
                <c:pt idx="356">
                  <c:v>137727.27272727274</c:v>
                </c:pt>
                <c:pt idx="357">
                  <c:v>137727.27272727274</c:v>
                </c:pt>
                <c:pt idx="358">
                  <c:v>137727.27272727274</c:v>
                </c:pt>
                <c:pt idx="359">
                  <c:v>137954.54545454544</c:v>
                </c:pt>
                <c:pt idx="360">
                  <c:v>137954.54545454544</c:v>
                </c:pt>
                <c:pt idx="361">
                  <c:v>137954.54545454544</c:v>
                </c:pt>
                <c:pt idx="362">
                  <c:v>137954.54545454544</c:v>
                </c:pt>
                <c:pt idx="363">
                  <c:v>138181.81818181818</c:v>
                </c:pt>
                <c:pt idx="364">
                  <c:v>138181.81818181818</c:v>
                </c:pt>
                <c:pt idx="365">
                  <c:v>138636.36363636365</c:v>
                </c:pt>
                <c:pt idx="366">
                  <c:v>138636.36363636365</c:v>
                </c:pt>
                <c:pt idx="367">
                  <c:v>139090.90909090909</c:v>
                </c:pt>
                <c:pt idx="368">
                  <c:v>139772.72727272726</c:v>
                </c:pt>
                <c:pt idx="369">
                  <c:v>139772.72727272726</c:v>
                </c:pt>
                <c:pt idx="370">
                  <c:v>139772.72727272726</c:v>
                </c:pt>
                <c:pt idx="371">
                  <c:v>139772.72727272726</c:v>
                </c:pt>
                <c:pt idx="372">
                  <c:v>139772.72727272726</c:v>
                </c:pt>
                <c:pt idx="373">
                  <c:v>139772.72727272726</c:v>
                </c:pt>
                <c:pt idx="374">
                  <c:v>139772.72727272726</c:v>
                </c:pt>
                <c:pt idx="375">
                  <c:v>139772.72727272726</c:v>
                </c:pt>
                <c:pt idx="376">
                  <c:v>139318.18181818182</c:v>
                </c:pt>
                <c:pt idx="377">
                  <c:v>138636.36363636365</c:v>
                </c:pt>
                <c:pt idx="378">
                  <c:v>137500</c:v>
                </c:pt>
                <c:pt idx="379">
                  <c:v>136590.90909090909</c:v>
                </c:pt>
                <c:pt idx="380">
                  <c:v>135681.81818181818</c:v>
                </c:pt>
                <c:pt idx="381">
                  <c:v>135227.27272727274</c:v>
                </c:pt>
                <c:pt idx="382">
                  <c:v>134318.18181818182</c:v>
                </c:pt>
                <c:pt idx="383">
                  <c:v>133863.63636363635</c:v>
                </c:pt>
                <c:pt idx="384">
                  <c:v>133409.09090909091</c:v>
                </c:pt>
                <c:pt idx="385">
                  <c:v>133409.09090909091</c:v>
                </c:pt>
                <c:pt idx="386">
                  <c:v>132954.54545454544</c:v>
                </c:pt>
                <c:pt idx="387">
                  <c:v>132272.72727272726</c:v>
                </c:pt>
                <c:pt idx="388">
                  <c:v>131363.63636363635</c:v>
                </c:pt>
                <c:pt idx="389">
                  <c:v>131363.63636363635</c:v>
                </c:pt>
                <c:pt idx="390">
                  <c:v>130681.81818181818</c:v>
                </c:pt>
                <c:pt idx="391">
                  <c:v>130000</c:v>
                </c:pt>
                <c:pt idx="392">
                  <c:v>129090.90909090909</c:v>
                </c:pt>
                <c:pt idx="393">
                  <c:v>128409.09090909091</c:v>
                </c:pt>
                <c:pt idx="394">
                  <c:v>128409.09090909091</c:v>
                </c:pt>
                <c:pt idx="395">
                  <c:v>127272.72727272728</c:v>
                </c:pt>
                <c:pt idx="396">
                  <c:v>126590.90909090909</c:v>
                </c:pt>
                <c:pt idx="397">
                  <c:v>126136.36363636363</c:v>
                </c:pt>
                <c:pt idx="398">
                  <c:v>126136.36363636363</c:v>
                </c:pt>
                <c:pt idx="399">
                  <c:v>124545.45454545454</c:v>
                </c:pt>
                <c:pt idx="400">
                  <c:v>123636.36363636363</c:v>
                </c:pt>
                <c:pt idx="401">
                  <c:v>123636.36363636363</c:v>
                </c:pt>
                <c:pt idx="402">
                  <c:v>123636.36363636363</c:v>
                </c:pt>
                <c:pt idx="403">
                  <c:v>123181.81818181818</c:v>
                </c:pt>
                <c:pt idx="404">
                  <c:v>122727.27272727272</c:v>
                </c:pt>
                <c:pt idx="405">
                  <c:v>122272.72727272728</c:v>
                </c:pt>
                <c:pt idx="406">
                  <c:v>121818.18181818182</c:v>
                </c:pt>
                <c:pt idx="407">
                  <c:v>121818.18181818182</c:v>
                </c:pt>
                <c:pt idx="408">
                  <c:v>121363.63636363637</c:v>
                </c:pt>
                <c:pt idx="409">
                  <c:v>120909.09090909091</c:v>
                </c:pt>
                <c:pt idx="410">
                  <c:v>120909.09090909091</c:v>
                </c:pt>
                <c:pt idx="411">
                  <c:v>120909.09090909091</c:v>
                </c:pt>
                <c:pt idx="412">
                  <c:v>120454.54545454546</c:v>
                </c:pt>
                <c:pt idx="413">
                  <c:v>120454.54545454546</c:v>
                </c:pt>
                <c:pt idx="414">
                  <c:v>120454.54545454546</c:v>
                </c:pt>
                <c:pt idx="415">
                  <c:v>120000</c:v>
                </c:pt>
                <c:pt idx="416">
                  <c:v>120000</c:v>
                </c:pt>
                <c:pt idx="417">
                  <c:v>120000</c:v>
                </c:pt>
                <c:pt idx="418">
                  <c:v>120000</c:v>
                </c:pt>
                <c:pt idx="419">
                  <c:v>120000</c:v>
                </c:pt>
                <c:pt idx="420">
                  <c:v>120000</c:v>
                </c:pt>
                <c:pt idx="421">
                  <c:v>120000</c:v>
                </c:pt>
                <c:pt idx="422">
                  <c:v>120000</c:v>
                </c:pt>
                <c:pt idx="423">
                  <c:v>120000</c:v>
                </c:pt>
                <c:pt idx="424">
                  <c:v>120000</c:v>
                </c:pt>
                <c:pt idx="425">
                  <c:v>120000</c:v>
                </c:pt>
                <c:pt idx="426">
                  <c:v>120000</c:v>
                </c:pt>
                <c:pt idx="427">
                  <c:v>120000</c:v>
                </c:pt>
              </c:numCache>
            </c:numRef>
          </c:val>
          <c:smooth val="0"/>
          <c:extLst>
            <c:ext xmlns:c16="http://schemas.microsoft.com/office/drawing/2014/chart" uri="{C3380CC4-5D6E-409C-BE32-E72D297353CC}">
              <c16:uniqueId val="{00000001-9AE8-4C4D-B59C-1D7D90CFA222}"/>
            </c:ext>
          </c:extLst>
        </c:ser>
        <c:ser>
          <c:idx val="2"/>
          <c:order val="1"/>
          <c:tx>
            <c:strRef>
              <c:f>Sheet7!$E$3</c:f>
              <c:strCache>
                <c:ptCount val="1"/>
                <c:pt idx="0">
                  <c:v>电积镍价格</c:v>
                </c:pt>
              </c:strCache>
            </c:strRef>
          </c:tx>
          <c:spPr>
            <a:ln w="28575" cap="rnd">
              <a:solidFill>
                <a:schemeClr val="accent3"/>
              </a:solidFill>
              <a:round/>
            </a:ln>
            <a:effectLst/>
          </c:spPr>
          <c:marker>
            <c:symbol val="none"/>
          </c:marker>
          <c:cat>
            <c:numRef>
              <c:f>Sheet7!$B$4:$B$431</c:f>
              <c:numCache>
                <c:formatCode>yyyy\-mm\-dd;@</c:formatCode>
                <c:ptCount val="428"/>
                <c:pt idx="0">
                  <c:v>45943</c:v>
                </c:pt>
                <c:pt idx="1">
                  <c:v>45940</c:v>
                </c:pt>
                <c:pt idx="2">
                  <c:v>45939</c:v>
                </c:pt>
                <c:pt idx="3">
                  <c:v>45930</c:v>
                </c:pt>
                <c:pt idx="4">
                  <c:v>45929</c:v>
                </c:pt>
                <c:pt idx="5">
                  <c:v>45926</c:v>
                </c:pt>
                <c:pt idx="6">
                  <c:v>45925</c:v>
                </c:pt>
                <c:pt idx="7">
                  <c:v>45924</c:v>
                </c:pt>
                <c:pt idx="8">
                  <c:v>45923</c:v>
                </c:pt>
                <c:pt idx="9">
                  <c:v>45922</c:v>
                </c:pt>
                <c:pt idx="10">
                  <c:v>45919</c:v>
                </c:pt>
                <c:pt idx="11">
                  <c:v>45918</c:v>
                </c:pt>
                <c:pt idx="12">
                  <c:v>45917</c:v>
                </c:pt>
                <c:pt idx="13">
                  <c:v>45916</c:v>
                </c:pt>
                <c:pt idx="14">
                  <c:v>45915</c:v>
                </c:pt>
                <c:pt idx="15">
                  <c:v>45912</c:v>
                </c:pt>
                <c:pt idx="16">
                  <c:v>45911</c:v>
                </c:pt>
                <c:pt idx="17">
                  <c:v>45910</c:v>
                </c:pt>
                <c:pt idx="18">
                  <c:v>45909</c:v>
                </c:pt>
                <c:pt idx="19">
                  <c:v>45908</c:v>
                </c:pt>
                <c:pt idx="20">
                  <c:v>45905</c:v>
                </c:pt>
                <c:pt idx="21">
                  <c:v>45904</c:v>
                </c:pt>
                <c:pt idx="22">
                  <c:v>45903</c:v>
                </c:pt>
                <c:pt idx="23">
                  <c:v>45902</c:v>
                </c:pt>
                <c:pt idx="24">
                  <c:v>45901</c:v>
                </c:pt>
                <c:pt idx="25">
                  <c:v>45898</c:v>
                </c:pt>
                <c:pt idx="26">
                  <c:v>45897</c:v>
                </c:pt>
                <c:pt idx="27">
                  <c:v>45896</c:v>
                </c:pt>
                <c:pt idx="28">
                  <c:v>45895</c:v>
                </c:pt>
                <c:pt idx="29">
                  <c:v>45894</c:v>
                </c:pt>
                <c:pt idx="30">
                  <c:v>45891</c:v>
                </c:pt>
                <c:pt idx="31">
                  <c:v>45890</c:v>
                </c:pt>
                <c:pt idx="32">
                  <c:v>45889</c:v>
                </c:pt>
                <c:pt idx="33">
                  <c:v>45888</c:v>
                </c:pt>
                <c:pt idx="34">
                  <c:v>45887</c:v>
                </c:pt>
                <c:pt idx="35">
                  <c:v>45884</c:v>
                </c:pt>
                <c:pt idx="36">
                  <c:v>45883</c:v>
                </c:pt>
                <c:pt idx="37">
                  <c:v>45882</c:v>
                </c:pt>
                <c:pt idx="38">
                  <c:v>45881</c:v>
                </c:pt>
                <c:pt idx="39">
                  <c:v>45880</c:v>
                </c:pt>
                <c:pt idx="40">
                  <c:v>45877</c:v>
                </c:pt>
                <c:pt idx="41">
                  <c:v>45876</c:v>
                </c:pt>
                <c:pt idx="42">
                  <c:v>45875</c:v>
                </c:pt>
                <c:pt idx="43">
                  <c:v>45874</c:v>
                </c:pt>
                <c:pt idx="44">
                  <c:v>45873</c:v>
                </c:pt>
                <c:pt idx="45">
                  <c:v>45870</c:v>
                </c:pt>
                <c:pt idx="46">
                  <c:v>45869</c:v>
                </c:pt>
                <c:pt idx="47">
                  <c:v>45868</c:v>
                </c:pt>
                <c:pt idx="48">
                  <c:v>45867</c:v>
                </c:pt>
                <c:pt idx="49">
                  <c:v>45866</c:v>
                </c:pt>
                <c:pt idx="50">
                  <c:v>45863</c:v>
                </c:pt>
                <c:pt idx="51">
                  <c:v>45862</c:v>
                </c:pt>
                <c:pt idx="52">
                  <c:v>45861</c:v>
                </c:pt>
                <c:pt idx="53">
                  <c:v>45860</c:v>
                </c:pt>
                <c:pt idx="54">
                  <c:v>45859</c:v>
                </c:pt>
                <c:pt idx="55">
                  <c:v>45856</c:v>
                </c:pt>
                <c:pt idx="56">
                  <c:v>45855</c:v>
                </c:pt>
                <c:pt idx="57">
                  <c:v>45854</c:v>
                </c:pt>
                <c:pt idx="58">
                  <c:v>45853</c:v>
                </c:pt>
                <c:pt idx="59">
                  <c:v>45852</c:v>
                </c:pt>
                <c:pt idx="60">
                  <c:v>45849</c:v>
                </c:pt>
                <c:pt idx="61">
                  <c:v>45848</c:v>
                </c:pt>
                <c:pt idx="62">
                  <c:v>45847</c:v>
                </c:pt>
                <c:pt idx="63">
                  <c:v>45846</c:v>
                </c:pt>
                <c:pt idx="64">
                  <c:v>45845</c:v>
                </c:pt>
                <c:pt idx="65">
                  <c:v>45842</c:v>
                </c:pt>
                <c:pt idx="66">
                  <c:v>45841</c:v>
                </c:pt>
                <c:pt idx="67">
                  <c:v>45840</c:v>
                </c:pt>
                <c:pt idx="68">
                  <c:v>45839</c:v>
                </c:pt>
                <c:pt idx="69">
                  <c:v>45838</c:v>
                </c:pt>
                <c:pt idx="70">
                  <c:v>45835</c:v>
                </c:pt>
                <c:pt idx="71">
                  <c:v>45834</c:v>
                </c:pt>
                <c:pt idx="72">
                  <c:v>45833</c:v>
                </c:pt>
                <c:pt idx="73">
                  <c:v>45832</c:v>
                </c:pt>
                <c:pt idx="74">
                  <c:v>45831</c:v>
                </c:pt>
                <c:pt idx="75">
                  <c:v>45828</c:v>
                </c:pt>
                <c:pt idx="76">
                  <c:v>45827</c:v>
                </c:pt>
                <c:pt idx="77">
                  <c:v>45826</c:v>
                </c:pt>
                <c:pt idx="78">
                  <c:v>45825</c:v>
                </c:pt>
                <c:pt idx="79">
                  <c:v>45824</c:v>
                </c:pt>
                <c:pt idx="80">
                  <c:v>45821</c:v>
                </c:pt>
                <c:pt idx="81">
                  <c:v>45820</c:v>
                </c:pt>
                <c:pt idx="82">
                  <c:v>45819</c:v>
                </c:pt>
                <c:pt idx="83">
                  <c:v>45818</c:v>
                </c:pt>
                <c:pt idx="84">
                  <c:v>45817</c:v>
                </c:pt>
                <c:pt idx="85">
                  <c:v>45814</c:v>
                </c:pt>
                <c:pt idx="86">
                  <c:v>45813</c:v>
                </c:pt>
                <c:pt idx="87">
                  <c:v>45812</c:v>
                </c:pt>
                <c:pt idx="88">
                  <c:v>45811</c:v>
                </c:pt>
                <c:pt idx="89">
                  <c:v>45807</c:v>
                </c:pt>
                <c:pt idx="90">
                  <c:v>45806</c:v>
                </c:pt>
                <c:pt idx="91">
                  <c:v>45805</c:v>
                </c:pt>
                <c:pt idx="92">
                  <c:v>45804</c:v>
                </c:pt>
                <c:pt idx="93">
                  <c:v>45803</c:v>
                </c:pt>
                <c:pt idx="94">
                  <c:v>45800</c:v>
                </c:pt>
                <c:pt idx="95">
                  <c:v>45799</c:v>
                </c:pt>
                <c:pt idx="96">
                  <c:v>45798</c:v>
                </c:pt>
                <c:pt idx="97">
                  <c:v>45797</c:v>
                </c:pt>
                <c:pt idx="98">
                  <c:v>45796</c:v>
                </c:pt>
                <c:pt idx="99">
                  <c:v>45793</c:v>
                </c:pt>
                <c:pt idx="100">
                  <c:v>45792</c:v>
                </c:pt>
                <c:pt idx="101">
                  <c:v>45791</c:v>
                </c:pt>
                <c:pt idx="102">
                  <c:v>45790</c:v>
                </c:pt>
                <c:pt idx="103">
                  <c:v>45789</c:v>
                </c:pt>
                <c:pt idx="104">
                  <c:v>45786</c:v>
                </c:pt>
                <c:pt idx="105">
                  <c:v>45785</c:v>
                </c:pt>
                <c:pt idx="106">
                  <c:v>45784</c:v>
                </c:pt>
                <c:pt idx="107">
                  <c:v>45783</c:v>
                </c:pt>
                <c:pt idx="108">
                  <c:v>45777</c:v>
                </c:pt>
                <c:pt idx="109">
                  <c:v>45776</c:v>
                </c:pt>
                <c:pt idx="110">
                  <c:v>45775</c:v>
                </c:pt>
                <c:pt idx="111">
                  <c:v>45772</c:v>
                </c:pt>
                <c:pt idx="112">
                  <c:v>45771</c:v>
                </c:pt>
                <c:pt idx="113">
                  <c:v>45770</c:v>
                </c:pt>
                <c:pt idx="114">
                  <c:v>45769</c:v>
                </c:pt>
                <c:pt idx="115">
                  <c:v>45768</c:v>
                </c:pt>
                <c:pt idx="116">
                  <c:v>45765</c:v>
                </c:pt>
                <c:pt idx="117">
                  <c:v>45764</c:v>
                </c:pt>
                <c:pt idx="118">
                  <c:v>45763</c:v>
                </c:pt>
                <c:pt idx="119">
                  <c:v>45762</c:v>
                </c:pt>
                <c:pt idx="120">
                  <c:v>45761</c:v>
                </c:pt>
                <c:pt idx="121">
                  <c:v>45758</c:v>
                </c:pt>
                <c:pt idx="122">
                  <c:v>45757</c:v>
                </c:pt>
                <c:pt idx="123">
                  <c:v>45756</c:v>
                </c:pt>
                <c:pt idx="124">
                  <c:v>45755</c:v>
                </c:pt>
                <c:pt idx="125">
                  <c:v>45754</c:v>
                </c:pt>
                <c:pt idx="126">
                  <c:v>45750</c:v>
                </c:pt>
                <c:pt idx="127">
                  <c:v>45749</c:v>
                </c:pt>
                <c:pt idx="128">
                  <c:v>45748</c:v>
                </c:pt>
                <c:pt idx="129">
                  <c:v>45747</c:v>
                </c:pt>
                <c:pt idx="130">
                  <c:v>45744</c:v>
                </c:pt>
                <c:pt idx="131">
                  <c:v>45743</c:v>
                </c:pt>
                <c:pt idx="132">
                  <c:v>45742</c:v>
                </c:pt>
                <c:pt idx="133">
                  <c:v>45741</c:v>
                </c:pt>
                <c:pt idx="134">
                  <c:v>45740</c:v>
                </c:pt>
                <c:pt idx="135">
                  <c:v>45737</c:v>
                </c:pt>
                <c:pt idx="136">
                  <c:v>45736</c:v>
                </c:pt>
                <c:pt idx="137">
                  <c:v>45735</c:v>
                </c:pt>
                <c:pt idx="138">
                  <c:v>45734</c:v>
                </c:pt>
                <c:pt idx="139">
                  <c:v>45733</c:v>
                </c:pt>
                <c:pt idx="140">
                  <c:v>45730</c:v>
                </c:pt>
                <c:pt idx="141">
                  <c:v>45729</c:v>
                </c:pt>
                <c:pt idx="142">
                  <c:v>45728</c:v>
                </c:pt>
                <c:pt idx="143">
                  <c:v>45727</c:v>
                </c:pt>
                <c:pt idx="144">
                  <c:v>45726</c:v>
                </c:pt>
                <c:pt idx="145">
                  <c:v>45723</c:v>
                </c:pt>
                <c:pt idx="146">
                  <c:v>45722</c:v>
                </c:pt>
                <c:pt idx="147">
                  <c:v>45721</c:v>
                </c:pt>
                <c:pt idx="148">
                  <c:v>45720</c:v>
                </c:pt>
                <c:pt idx="149">
                  <c:v>45719</c:v>
                </c:pt>
                <c:pt idx="150">
                  <c:v>45716</c:v>
                </c:pt>
                <c:pt idx="151">
                  <c:v>45715</c:v>
                </c:pt>
                <c:pt idx="152">
                  <c:v>45714</c:v>
                </c:pt>
                <c:pt idx="153">
                  <c:v>45713</c:v>
                </c:pt>
                <c:pt idx="154">
                  <c:v>45712</c:v>
                </c:pt>
                <c:pt idx="155">
                  <c:v>45709</c:v>
                </c:pt>
                <c:pt idx="156">
                  <c:v>45708</c:v>
                </c:pt>
                <c:pt idx="157">
                  <c:v>45707</c:v>
                </c:pt>
                <c:pt idx="158">
                  <c:v>45706</c:v>
                </c:pt>
                <c:pt idx="159">
                  <c:v>45705</c:v>
                </c:pt>
                <c:pt idx="160">
                  <c:v>45702</c:v>
                </c:pt>
                <c:pt idx="161">
                  <c:v>45701</c:v>
                </c:pt>
                <c:pt idx="162">
                  <c:v>45700</c:v>
                </c:pt>
                <c:pt idx="163">
                  <c:v>45699</c:v>
                </c:pt>
                <c:pt idx="164">
                  <c:v>45698</c:v>
                </c:pt>
                <c:pt idx="165">
                  <c:v>45695</c:v>
                </c:pt>
                <c:pt idx="166">
                  <c:v>45694</c:v>
                </c:pt>
                <c:pt idx="167">
                  <c:v>45693</c:v>
                </c:pt>
                <c:pt idx="168">
                  <c:v>45684</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45576</c:v>
                </c:pt>
                <c:pt idx="244">
                  <c:v>45575</c:v>
                </c:pt>
                <c:pt idx="245">
                  <c:v>45574</c:v>
                </c:pt>
                <c:pt idx="246">
                  <c:v>45573</c:v>
                </c:pt>
                <c:pt idx="247">
                  <c:v>45565</c:v>
                </c:pt>
                <c:pt idx="248">
                  <c:v>45562</c:v>
                </c:pt>
                <c:pt idx="249">
                  <c:v>45561</c:v>
                </c:pt>
                <c:pt idx="250">
                  <c:v>45560</c:v>
                </c:pt>
                <c:pt idx="251">
                  <c:v>45559</c:v>
                </c:pt>
                <c:pt idx="252">
                  <c:v>45558</c:v>
                </c:pt>
                <c:pt idx="253">
                  <c:v>45555</c:v>
                </c:pt>
                <c:pt idx="254">
                  <c:v>45554</c:v>
                </c:pt>
                <c:pt idx="255">
                  <c:v>45553</c:v>
                </c:pt>
                <c:pt idx="256">
                  <c:v>45548</c:v>
                </c:pt>
                <c:pt idx="257">
                  <c:v>45547</c:v>
                </c:pt>
                <c:pt idx="258">
                  <c:v>45546</c:v>
                </c:pt>
                <c:pt idx="259">
                  <c:v>45545</c:v>
                </c:pt>
                <c:pt idx="260">
                  <c:v>45544</c:v>
                </c:pt>
                <c:pt idx="261">
                  <c:v>45541</c:v>
                </c:pt>
                <c:pt idx="262">
                  <c:v>45540</c:v>
                </c:pt>
                <c:pt idx="263">
                  <c:v>45539</c:v>
                </c:pt>
                <c:pt idx="264">
                  <c:v>45538</c:v>
                </c:pt>
                <c:pt idx="265">
                  <c:v>45537</c:v>
                </c:pt>
                <c:pt idx="266">
                  <c:v>45534</c:v>
                </c:pt>
                <c:pt idx="267">
                  <c:v>45533</c:v>
                </c:pt>
                <c:pt idx="268">
                  <c:v>45532</c:v>
                </c:pt>
                <c:pt idx="269">
                  <c:v>45531</c:v>
                </c:pt>
                <c:pt idx="270">
                  <c:v>45530</c:v>
                </c:pt>
                <c:pt idx="271">
                  <c:v>45527</c:v>
                </c:pt>
                <c:pt idx="272">
                  <c:v>45526</c:v>
                </c:pt>
                <c:pt idx="273">
                  <c:v>45525</c:v>
                </c:pt>
                <c:pt idx="274">
                  <c:v>45524</c:v>
                </c:pt>
                <c:pt idx="275">
                  <c:v>45523</c:v>
                </c:pt>
                <c:pt idx="276">
                  <c:v>45520</c:v>
                </c:pt>
                <c:pt idx="277">
                  <c:v>45519</c:v>
                </c:pt>
                <c:pt idx="278">
                  <c:v>45518</c:v>
                </c:pt>
                <c:pt idx="279">
                  <c:v>45517</c:v>
                </c:pt>
                <c:pt idx="280">
                  <c:v>45516</c:v>
                </c:pt>
                <c:pt idx="281">
                  <c:v>45513</c:v>
                </c:pt>
                <c:pt idx="282">
                  <c:v>45512</c:v>
                </c:pt>
                <c:pt idx="283">
                  <c:v>45511</c:v>
                </c:pt>
                <c:pt idx="284">
                  <c:v>45510</c:v>
                </c:pt>
                <c:pt idx="285">
                  <c:v>45509</c:v>
                </c:pt>
                <c:pt idx="286">
                  <c:v>45506</c:v>
                </c:pt>
                <c:pt idx="287">
                  <c:v>45505</c:v>
                </c:pt>
                <c:pt idx="288">
                  <c:v>45504</c:v>
                </c:pt>
                <c:pt idx="289">
                  <c:v>45503</c:v>
                </c:pt>
                <c:pt idx="290">
                  <c:v>45502</c:v>
                </c:pt>
                <c:pt idx="291">
                  <c:v>45499</c:v>
                </c:pt>
                <c:pt idx="292">
                  <c:v>45498</c:v>
                </c:pt>
                <c:pt idx="293">
                  <c:v>45497</c:v>
                </c:pt>
                <c:pt idx="294">
                  <c:v>45496</c:v>
                </c:pt>
                <c:pt idx="295">
                  <c:v>45495</c:v>
                </c:pt>
                <c:pt idx="296">
                  <c:v>45492</c:v>
                </c:pt>
                <c:pt idx="297">
                  <c:v>45491</c:v>
                </c:pt>
                <c:pt idx="298">
                  <c:v>45490</c:v>
                </c:pt>
                <c:pt idx="299">
                  <c:v>45489</c:v>
                </c:pt>
                <c:pt idx="300">
                  <c:v>45488</c:v>
                </c:pt>
                <c:pt idx="301">
                  <c:v>45485</c:v>
                </c:pt>
                <c:pt idx="302">
                  <c:v>45484</c:v>
                </c:pt>
                <c:pt idx="303">
                  <c:v>45483</c:v>
                </c:pt>
                <c:pt idx="304">
                  <c:v>45482</c:v>
                </c:pt>
                <c:pt idx="305">
                  <c:v>45481</c:v>
                </c:pt>
                <c:pt idx="306">
                  <c:v>45478</c:v>
                </c:pt>
                <c:pt idx="307">
                  <c:v>45477</c:v>
                </c:pt>
                <c:pt idx="308">
                  <c:v>45476</c:v>
                </c:pt>
                <c:pt idx="309">
                  <c:v>45475</c:v>
                </c:pt>
                <c:pt idx="310">
                  <c:v>45474</c:v>
                </c:pt>
                <c:pt idx="311">
                  <c:v>45471</c:v>
                </c:pt>
                <c:pt idx="312">
                  <c:v>45470</c:v>
                </c:pt>
                <c:pt idx="313">
                  <c:v>45469</c:v>
                </c:pt>
                <c:pt idx="314">
                  <c:v>45468</c:v>
                </c:pt>
                <c:pt idx="315">
                  <c:v>45467</c:v>
                </c:pt>
                <c:pt idx="316">
                  <c:v>45464</c:v>
                </c:pt>
                <c:pt idx="317">
                  <c:v>45463</c:v>
                </c:pt>
                <c:pt idx="318">
                  <c:v>45462</c:v>
                </c:pt>
                <c:pt idx="319">
                  <c:v>45461</c:v>
                </c:pt>
                <c:pt idx="320">
                  <c:v>45460</c:v>
                </c:pt>
                <c:pt idx="321">
                  <c:v>45457</c:v>
                </c:pt>
                <c:pt idx="322">
                  <c:v>45456</c:v>
                </c:pt>
                <c:pt idx="323">
                  <c:v>45455</c:v>
                </c:pt>
                <c:pt idx="324">
                  <c:v>45454</c:v>
                </c:pt>
                <c:pt idx="325">
                  <c:v>45450</c:v>
                </c:pt>
                <c:pt idx="326">
                  <c:v>45449</c:v>
                </c:pt>
                <c:pt idx="327">
                  <c:v>45448</c:v>
                </c:pt>
                <c:pt idx="328">
                  <c:v>45447</c:v>
                </c:pt>
                <c:pt idx="329">
                  <c:v>45446</c:v>
                </c:pt>
                <c:pt idx="330">
                  <c:v>45443</c:v>
                </c:pt>
                <c:pt idx="331">
                  <c:v>45442</c:v>
                </c:pt>
                <c:pt idx="332">
                  <c:v>45441</c:v>
                </c:pt>
                <c:pt idx="333">
                  <c:v>45440</c:v>
                </c:pt>
                <c:pt idx="334">
                  <c:v>45439</c:v>
                </c:pt>
                <c:pt idx="335">
                  <c:v>45436</c:v>
                </c:pt>
                <c:pt idx="336">
                  <c:v>45435</c:v>
                </c:pt>
                <c:pt idx="337">
                  <c:v>45434</c:v>
                </c:pt>
                <c:pt idx="338">
                  <c:v>45433</c:v>
                </c:pt>
                <c:pt idx="339">
                  <c:v>45432</c:v>
                </c:pt>
                <c:pt idx="340">
                  <c:v>45429</c:v>
                </c:pt>
                <c:pt idx="341">
                  <c:v>45428</c:v>
                </c:pt>
                <c:pt idx="342">
                  <c:v>45427</c:v>
                </c:pt>
                <c:pt idx="343">
                  <c:v>45426</c:v>
                </c:pt>
                <c:pt idx="344">
                  <c:v>45425</c:v>
                </c:pt>
                <c:pt idx="345">
                  <c:v>45422</c:v>
                </c:pt>
                <c:pt idx="346">
                  <c:v>45421</c:v>
                </c:pt>
                <c:pt idx="347">
                  <c:v>45420</c:v>
                </c:pt>
                <c:pt idx="348">
                  <c:v>45419</c:v>
                </c:pt>
                <c:pt idx="349">
                  <c:v>45418</c:v>
                </c:pt>
                <c:pt idx="350">
                  <c:v>45412</c:v>
                </c:pt>
                <c:pt idx="351">
                  <c:v>45411</c:v>
                </c:pt>
                <c:pt idx="352">
                  <c:v>45408</c:v>
                </c:pt>
                <c:pt idx="353">
                  <c:v>45407</c:v>
                </c:pt>
                <c:pt idx="354">
                  <c:v>45406</c:v>
                </c:pt>
                <c:pt idx="355">
                  <c:v>45405</c:v>
                </c:pt>
                <c:pt idx="356">
                  <c:v>45404</c:v>
                </c:pt>
                <c:pt idx="357">
                  <c:v>45401</c:v>
                </c:pt>
                <c:pt idx="358">
                  <c:v>45400</c:v>
                </c:pt>
                <c:pt idx="359">
                  <c:v>45399</c:v>
                </c:pt>
                <c:pt idx="360">
                  <c:v>45398</c:v>
                </c:pt>
                <c:pt idx="361">
                  <c:v>45397</c:v>
                </c:pt>
                <c:pt idx="362">
                  <c:v>45394</c:v>
                </c:pt>
                <c:pt idx="363">
                  <c:v>45393</c:v>
                </c:pt>
                <c:pt idx="364">
                  <c:v>45392</c:v>
                </c:pt>
                <c:pt idx="365">
                  <c:v>45391</c:v>
                </c:pt>
                <c:pt idx="366">
                  <c:v>45390</c:v>
                </c:pt>
                <c:pt idx="367">
                  <c:v>45385</c:v>
                </c:pt>
                <c:pt idx="368">
                  <c:v>45384</c:v>
                </c:pt>
                <c:pt idx="369">
                  <c:v>45383</c:v>
                </c:pt>
                <c:pt idx="370">
                  <c:v>45380</c:v>
                </c:pt>
                <c:pt idx="371">
                  <c:v>45379</c:v>
                </c:pt>
                <c:pt idx="372">
                  <c:v>45378</c:v>
                </c:pt>
                <c:pt idx="373">
                  <c:v>45377</c:v>
                </c:pt>
                <c:pt idx="374">
                  <c:v>45376</c:v>
                </c:pt>
                <c:pt idx="375">
                  <c:v>45373</c:v>
                </c:pt>
                <c:pt idx="376">
                  <c:v>45372</c:v>
                </c:pt>
                <c:pt idx="377">
                  <c:v>45371</c:v>
                </c:pt>
                <c:pt idx="378">
                  <c:v>45370</c:v>
                </c:pt>
                <c:pt idx="379">
                  <c:v>45369</c:v>
                </c:pt>
                <c:pt idx="380">
                  <c:v>45366</c:v>
                </c:pt>
                <c:pt idx="381">
                  <c:v>45365</c:v>
                </c:pt>
                <c:pt idx="382">
                  <c:v>45364</c:v>
                </c:pt>
                <c:pt idx="383">
                  <c:v>45363</c:v>
                </c:pt>
                <c:pt idx="384">
                  <c:v>45362</c:v>
                </c:pt>
                <c:pt idx="385">
                  <c:v>45359</c:v>
                </c:pt>
                <c:pt idx="386">
                  <c:v>45358</c:v>
                </c:pt>
                <c:pt idx="387">
                  <c:v>45357</c:v>
                </c:pt>
                <c:pt idx="388">
                  <c:v>45356</c:v>
                </c:pt>
                <c:pt idx="389">
                  <c:v>45355</c:v>
                </c:pt>
                <c:pt idx="390">
                  <c:v>45352</c:v>
                </c:pt>
                <c:pt idx="391">
                  <c:v>45351</c:v>
                </c:pt>
                <c:pt idx="392">
                  <c:v>45350</c:v>
                </c:pt>
                <c:pt idx="393">
                  <c:v>45349</c:v>
                </c:pt>
                <c:pt idx="394">
                  <c:v>45348</c:v>
                </c:pt>
                <c:pt idx="395">
                  <c:v>45345</c:v>
                </c:pt>
                <c:pt idx="396">
                  <c:v>45344</c:v>
                </c:pt>
                <c:pt idx="397">
                  <c:v>45343</c:v>
                </c:pt>
                <c:pt idx="398">
                  <c:v>45342</c:v>
                </c:pt>
                <c:pt idx="399">
                  <c:v>45341</c:v>
                </c:pt>
                <c:pt idx="400">
                  <c:v>45330</c:v>
                </c:pt>
                <c:pt idx="401">
                  <c:v>45329</c:v>
                </c:pt>
                <c:pt idx="402">
                  <c:v>45328</c:v>
                </c:pt>
                <c:pt idx="403">
                  <c:v>45327</c:v>
                </c:pt>
                <c:pt idx="404">
                  <c:v>45324</c:v>
                </c:pt>
                <c:pt idx="405">
                  <c:v>45323</c:v>
                </c:pt>
                <c:pt idx="406">
                  <c:v>45322</c:v>
                </c:pt>
                <c:pt idx="407">
                  <c:v>45321</c:v>
                </c:pt>
                <c:pt idx="408">
                  <c:v>45320</c:v>
                </c:pt>
                <c:pt idx="409">
                  <c:v>45317</c:v>
                </c:pt>
                <c:pt idx="410">
                  <c:v>45316</c:v>
                </c:pt>
                <c:pt idx="411">
                  <c:v>45315</c:v>
                </c:pt>
                <c:pt idx="412">
                  <c:v>45314</c:v>
                </c:pt>
                <c:pt idx="413">
                  <c:v>45313</c:v>
                </c:pt>
                <c:pt idx="414">
                  <c:v>45310</c:v>
                </c:pt>
                <c:pt idx="415">
                  <c:v>45309</c:v>
                </c:pt>
                <c:pt idx="416">
                  <c:v>45308</c:v>
                </c:pt>
                <c:pt idx="417">
                  <c:v>45307</c:v>
                </c:pt>
                <c:pt idx="418">
                  <c:v>45306</c:v>
                </c:pt>
                <c:pt idx="419">
                  <c:v>45303</c:v>
                </c:pt>
                <c:pt idx="420">
                  <c:v>45302</c:v>
                </c:pt>
                <c:pt idx="421">
                  <c:v>45301</c:v>
                </c:pt>
                <c:pt idx="422">
                  <c:v>45300</c:v>
                </c:pt>
                <c:pt idx="423">
                  <c:v>45299</c:v>
                </c:pt>
                <c:pt idx="424">
                  <c:v>45296</c:v>
                </c:pt>
                <c:pt idx="425">
                  <c:v>45295</c:v>
                </c:pt>
                <c:pt idx="426">
                  <c:v>45294</c:v>
                </c:pt>
                <c:pt idx="427">
                  <c:v>45293</c:v>
                </c:pt>
              </c:numCache>
            </c:numRef>
          </c:cat>
          <c:val>
            <c:numRef>
              <c:f>Sheet7!$E$4:$E$431</c:f>
              <c:numCache>
                <c:formatCode>General</c:formatCode>
                <c:ptCount val="428"/>
                <c:pt idx="0">
                  <c:v>121300</c:v>
                </c:pt>
                <c:pt idx="1">
                  <c:v>122750</c:v>
                </c:pt>
                <c:pt idx="2">
                  <c:v>122500</c:v>
                </c:pt>
                <c:pt idx="3">
                  <c:v>121300</c:v>
                </c:pt>
                <c:pt idx="4">
                  <c:v>120900</c:v>
                </c:pt>
                <c:pt idx="5">
                  <c:v>121300</c:v>
                </c:pt>
                <c:pt idx="6">
                  <c:v>122950</c:v>
                </c:pt>
                <c:pt idx="7">
                  <c:v>121350</c:v>
                </c:pt>
                <c:pt idx="8">
                  <c:v>120850</c:v>
                </c:pt>
                <c:pt idx="9">
                  <c:v>121600</c:v>
                </c:pt>
                <c:pt idx="10">
                  <c:v>121650</c:v>
                </c:pt>
                <c:pt idx="11">
                  <c:v>121700</c:v>
                </c:pt>
                <c:pt idx="12">
                  <c:v>121750</c:v>
                </c:pt>
                <c:pt idx="13">
                  <c:v>122550</c:v>
                </c:pt>
                <c:pt idx="14">
                  <c:v>121900</c:v>
                </c:pt>
                <c:pt idx="15">
                  <c:v>121800</c:v>
                </c:pt>
                <c:pt idx="16">
                  <c:v>120400</c:v>
                </c:pt>
                <c:pt idx="17">
                  <c:v>120500</c:v>
                </c:pt>
                <c:pt idx="18">
                  <c:v>120850</c:v>
                </c:pt>
                <c:pt idx="19">
                  <c:v>121500</c:v>
                </c:pt>
                <c:pt idx="20">
                  <c:v>120700</c:v>
                </c:pt>
                <c:pt idx="21">
                  <c:v>121050</c:v>
                </c:pt>
                <c:pt idx="22">
                  <c:v>121500</c:v>
                </c:pt>
                <c:pt idx="23">
                  <c:v>123050</c:v>
                </c:pt>
                <c:pt idx="24">
                  <c:v>123300</c:v>
                </c:pt>
                <c:pt idx="25">
                  <c:v>121350</c:v>
                </c:pt>
                <c:pt idx="26">
                  <c:v>120650</c:v>
                </c:pt>
                <c:pt idx="27">
                  <c:v>122000</c:v>
                </c:pt>
                <c:pt idx="28">
                  <c:v>120250</c:v>
                </c:pt>
                <c:pt idx="29">
                  <c:v>120050</c:v>
                </c:pt>
                <c:pt idx="30">
                  <c:v>119350</c:v>
                </c:pt>
                <c:pt idx="31">
                  <c:v>119950</c:v>
                </c:pt>
                <c:pt idx="32">
                  <c:v>119800</c:v>
                </c:pt>
                <c:pt idx="33">
                  <c:v>120600</c:v>
                </c:pt>
                <c:pt idx="34">
                  <c:v>120650</c:v>
                </c:pt>
                <c:pt idx="35">
                  <c:v>120500</c:v>
                </c:pt>
                <c:pt idx="36">
                  <c:v>122400</c:v>
                </c:pt>
                <c:pt idx="37">
                  <c:v>122850</c:v>
                </c:pt>
                <c:pt idx="38">
                  <c:v>122500</c:v>
                </c:pt>
                <c:pt idx="39">
                  <c:v>121850</c:v>
                </c:pt>
                <c:pt idx="40">
                  <c:v>120900</c:v>
                </c:pt>
                <c:pt idx="41">
                  <c:v>121100</c:v>
                </c:pt>
                <c:pt idx="42">
                  <c:v>121050</c:v>
                </c:pt>
                <c:pt idx="43">
                  <c:v>120850</c:v>
                </c:pt>
                <c:pt idx="44">
                  <c:v>120200</c:v>
                </c:pt>
                <c:pt idx="45">
                  <c:v>119650</c:v>
                </c:pt>
                <c:pt idx="46">
                  <c:v>120250</c:v>
                </c:pt>
                <c:pt idx="47">
                  <c:v>122100</c:v>
                </c:pt>
                <c:pt idx="48">
                  <c:v>121450</c:v>
                </c:pt>
                <c:pt idx="49">
                  <c:v>122200</c:v>
                </c:pt>
                <c:pt idx="50">
                  <c:v>123750</c:v>
                </c:pt>
                <c:pt idx="51">
                  <c:v>123800</c:v>
                </c:pt>
                <c:pt idx="52">
                  <c:v>123150</c:v>
                </c:pt>
                <c:pt idx="53">
                  <c:v>122650</c:v>
                </c:pt>
                <c:pt idx="54">
                  <c:v>121900</c:v>
                </c:pt>
                <c:pt idx="55">
                  <c:v>120550</c:v>
                </c:pt>
                <c:pt idx="56">
                  <c:v>119500</c:v>
                </c:pt>
                <c:pt idx="57">
                  <c:v>121200</c:v>
                </c:pt>
                <c:pt idx="58">
                  <c:v>119450</c:v>
                </c:pt>
                <c:pt idx="59">
                  <c:v>120850</c:v>
                </c:pt>
                <c:pt idx="60">
                  <c:v>121250</c:v>
                </c:pt>
                <c:pt idx="61">
                  <c:v>119650</c:v>
                </c:pt>
                <c:pt idx="62">
                  <c:v>119250</c:v>
                </c:pt>
                <c:pt idx="63">
                  <c:v>120200</c:v>
                </c:pt>
                <c:pt idx="64">
                  <c:v>121050</c:v>
                </c:pt>
                <c:pt idx="65">
                  <c:v>122500</c:v>
                </c:pt>
                <c:pt idx="66">
                  <c:v>121500</c:v>
                </c:pt>
                <c:pt idx="67">
                  <c:v>120900</c:v>
                </c:pt>
                <c:pt idx="68">
                  <c:v>120250</c:v>
                </c:pt>
                <c:pt idx="69">
                  <c:v>120925</c:v>
                </c:pt>
                <c:pt idx="70">
                  <c:v>120900</c:v>
                </c:pt>
                <c:pt idx="71">
                  <c:v>120200</c:v>
                </c:pt>
                <c:pt idx="72">
                  <c:v>118050</c:v>
                </c:pt>
                <c:pt idx="73">
                  <c:v>117500</c:v>
                </c:pt>
                <c:pt idx="74">
                  <c:v>118100</c:v>
                </c:pt>
                <c:pt idx="75">
                  <c:v>119325</c:v>
                </c:pt>
                <c:pt idx="76">
                  <c:v>119025</c:v>
                </c:pt>
                <c:pt idx="77">
                  <c:v>118525</c:v>
                </c:pt>
                <c:pt idx="78">
                  <c:v>118525</c:v>
                </c:pt>
                <c:pt idx="79">
                  <c:v>119475</c:v>
                </c:pt>
                <c:pt idx="80">
                  <c:v>120350</c:v>
                </c:pt>
                <c:pt idx="81">
                  <c:v>120700</c:v>
                </c:pt>
                <c:pt idx="82">
                  <c:v>121550</c:v>
                </c:pt>
                <c:pt idx="83">
                  <c:v>121650</c:v>
                </c:pt>
                <c:pt idx="84">
                  <c:v>122750</c:v>
                </c:pt>
                <c:pt idx="85">
                  <c:v>122250</c:v>
                </c:pt>
                <c:pt idx="86">
                  <c:v>121900</c:v>
                </c:pt>
                <c:pt idx="87">
                  <c:v>122225</c:v>
                </c:pt>
                <c:pt idx="88">
                  <c:v>121650</c:v>
                </c:pt>
                <c:pt idx="89">
                  <c:v>120925</c:v>
                </c:pt>
                <c:pt idx="90">
                  <c:v>120125</c:v>
                </c:pt>
                <c:pt idx="91">
                  <c:v>122250</c:v>
                </c:pt>
                <c:pt idx="92">
                  <c:v>122300</c:v>
                </c:pt>
                <c:pt idx="93">
                  <c:v>123150</c:v>
                </c:pt>
                <c:pt idx="94">
                  <c:v>123225</c:v>
                </c:pt>
                <c:pt idx="95">
                  <c:v>123550</c:v>
                </c:pt>
                <c:pt idx="96">
                  <c:v>123575</c:v>
                </c:pt>
                <c:pt idx="97">
                  <c:v>123525</c:v>
                </c:pt>
                <c:pt idx="98">
                  <c:v>124000</c:v>
                </c:pt>
                <c:pt idx="99">
                  <c:v>125225</c:v>
                </c:pt>
                <c:pt idx="100">
                  <c:v>125375</c:v>
                </c:pt>
                <c:pt idx="101">
                  <c:v>125075</c:v>
                </c:pt>
                <c:pt idx="102">
                  <c:v>123950</c:v>
                </c:pt>
                <c:pt idx="103">
                  <c:v>126225</c:v>
                </c:pt>
                <c:pt idx="104">
                  <c:v>123775</c:v>
                </c:pt>
                <c:pt idx="105">
                  <c:v>123700</c:v>
                </c:pt>
                <c:pt idx="106">
                  <c:v>124525</c:v>
                </c:pt>
                <c:pt idx="107">
                  <c:v>124375</c:v>
                </c:pt>
                <c:pt idx="108">
                  <c:v>124075</c:v>
                </c:pt>
                <c:pt idx="109">
                  <c:v>124600</c:v>
                </c:pt>
                <c:pt idx="110">
                  <c:v>123850</c:v>
                </c:pt>
                <c:pt idx="111">
                  <c:v>125575</c:v>
                </c:pt>
                <c:pt idx="112">
                  <c:v>125800</c:v>
                </c:pt>
                <c:pt idx="113">
                  <c:v>125725</c:v>
                </c:pt>
                <c:pt idx="114">
                  <c:v>125600</c:v>
                </c:pt>
                <c:pt idx="115">
                  <c:v>125700</c:v>
                </c:pt>
                <c:pt idx="116">
                  <c:v>126100</c:v>
                </c:pt>
                <c:pt idx="117">
                  <c:v>126275</c:v>
                </c:pt>
                <c:pt idx="118">
                  <c:v>124950</c:v>
                </c:pt>
                <c:pt idx="119">
                  <c:v>124150</c:v>
                </c:pt>
                <c:pt idx="120">
                  <c:v>123150</c:v>
                </c:pt>
                <c:pt idx="121">
                  <c:v>120550</c:v>
                </c:pt>
                <c:pt idx="122">
                  <c:v>120575</c:v>
                </c:pt>
                <c:pt idx="123">
                  <c:v>119275</c:v>
                </c:pt>
                <c:pt idx="124">
                  <c:v>120000</c:v>
                </c:pt>
                <c:pt idx="125">
                  <c:v>121300</c:v>
                </c:pt>
                <c:pt idx="126">
                  <c:v>128150</c:v>
                </c:pt>
                <c:pt idx="127">
                  <c:v>129150</c:v>
                </c:pt>
                <c:pt idx="128">
                  <c:v>129200</c:v>
                </c:pt>
                <c:pt idx="129">
                  <c:v>130150</c:v>
                </c:pt>
                <c:pt idx="130">
                  <c:v>131150</c:v>
                </c:pt>
                <c:pt idx="131">
                  <c:v>129900</c:v>
                </c:pt>
                <c:pt idx="132">
                  <c:v>129925</c:v>
                </c:pt>
                <c:pt idx="133">
                  <c:v>128850</c:v>
                </c:pt>
                <c:pt idx="134">
                  <c:v>128925</c:v>
                </c:pt>
                <c:pt idx="135">
                  <c:v>129600</c:v>
                </c:pt>
                <c:pt idx="136">
                  <c:v>128450</c:v>
                </c:pt>
                <c:pt idx="137">
                  <c:v>130125</c:v>
                </c:pt>
                <c:pt idx="138">
                  <c:v>130025</c:v>
                </c:pt>
                <c:pt idx="139">
                  <c:v>132800</c:v>
                </c:pt>
                <c:pt idx="140">
                  <c:v>133825</c:v>
                </c:pt>
                <c:pt idx="141">
                  <c:v>132825</c:v>
                </c:pt>
                <c:pt idx="142">
                  <c:v>131600</c:v>
                </c:pt>
                <c:pt idx="143">
                  <c:v>131350</c:v>
                </c:pt>
                <c:pt idx="144">
                  <c:v>131500</c:v>
                </c:pt>
                <c:pt idx="145">
                  <c:v>129425</c:v>
                </c:pt>
                <c:pt idx="146">
                  <c:v>128200</c:v>
                </c:pt>
                <c:pt idx="147">
                  <c:v>127300</c:v>
                </c:pt>
                <c:pt idx="148">
                  <c:v>127000</c:v>
                </c:pt>
                <c:pt idx="149">
                  <c:v>126425</c:v>
                </c:pt>
                <c:pt idx="150">
                  <c:v>126300</c:v>
                </c:pt>
                <c:pt idx="151">
                  <c:v>124700</c:v>
                </c:pt>
                <c:pt idx="152">
                  <c:v>123950</c:v>
                </c:pt>
                <c:pt idx="153">
                  <c:v>123975</c:v>
                </c:pt>
                <c:pt idx="154">
                  <c:v>124600</c:v>
                </c:pt>
                <c:pt idx="155">
                  <c:v>125150</c:v>
                </c:pt>
                <c:pt idx="156">
                  <c:v>124025</c:v>
                </c:pt>
                <c:pt idx="157">
                  <c:v>123925</c:v>
                </c:pt>
                <c:pt idx="158">
                  <c:v>123725</c:v>
                </c:pt>
                <c:pt idx="159">
                  <c:v>123500</c:v>
                </c:pt>
                <c:pt idx="160">
                  <c:v>124450</c:v>
                </c:pt>
                <c:pt idx="161">
                  <c:v>124400</c:v>
                </c:pt>
                <c:pt idx="162">
                  <c:v>124445</c:v>
                </c:pt>
                <c:pt idx="163">
                  <c:v>124850</c:v>
                </c:pt>
                <c:pt idx="164">
                  <c:v>126725</c:v>
                </c:pt>
                <c:pt idx="165">
                  <c:v>127450</c:v>
                </c:pt>
                <c:pt idx="166">
                  <c:v>125450</c:v>
                </c:pt>
                <c:pt idx="167">
                  <c:v>123550</c:v>
                </c:pt>
                <c:pt idx="168">
                  <c:v>123800</c:v>
                </c:pt>
                <c:pt idx="169">
                  <c:v>123300</c:v>
                </c:pt>
                <c:pt idx="170">
                  <c:v>124500</c:v>
                </c:pt>
                <c:pt idx="171">
                  <c:v>127250</c:v>
                </c:pt>
                <c:pt idx="172">
                  <c:v>128275</c:v>
                </c:pt>
                <c:pt idx="173">
                  <c:v>127500</c:v>
                </c:pt>
                <c:pt idx="174">
                  <c:v>128075</c:v>
                </c:pt>
                <c:pt idx="175">
                  <c:v>127575</c:v>
                </c:pt>
                <c:pt idx="176">
                  <c:v>127700</c:v>
                </c:pt>
                <c:pt idx="177">
                  <c:v>127875</c:v>
                </c:pt>
                <c:pt idx="178">
                  <c:v>127450</c:v>
                </c:pt>
                <c:pt idx="179">
                  <c:v>125675</c:v>
                </c:pt>
                <c:pt idx="180">
                  <c:v>125350</c:v>
                </c:pt>
                <c:pt idx="181">
                  <c:v>125250</c:v>
                </c:pt>
                <c:pt idx="182">
                  <c:v>123025</c:v>
                </c:pt>
                <c:pt idx="183">
                  <c:v>123100</c:v>
                </c:pt>
                <c:pt idx="184">
                  <c:v>122575</c:v>
                </c:pt>
                <c:pt idx="185">
                  <c:v>124475</c:v>
                </c:pt>
                <c:pt idx="186">
                  <c:v>124225</c:v>
                </c:pt>
                <c:pt idx="187">
                  <c:v>124400</c:v>
                </c:pt>
                <c:pt idx="188">
                  <c:v>125850</c:v>
                </c:pt>
                <c:pt idx="189">
                  <c:v>125625</c:v>
                </c:pt>
                <c:pt idx="190">
                  <c:v>125450</c:v>
                </c:pt>
                <c:pt idx="191">
                  <c:v>124150</c:v>
                </c:pt>
                <c:pt idx="192">
                  <c:v>124600</c:v>
                </c:pt>
                <c:pt idx="193">
                  <c:v>122385</c:v>
                </c:pt>
                <c:pt idx="194">
                  <c:v>122900</c:v>
                </c:pt>
                <c:pt idx="195">
                  <c:v>124075</c:v>
                </c:pt>
                <c:pt idx="196">
                  <c:v>125550</c:v>
                </c:pt>
                <c:pt idx="197">
                  <c:v>126270</c:v>
                </c:pt>
                <c:pt idx="198">
                  <c:v>128825</c:v>
                </c:pt>
                <c:pt idx="199">
                  <c:v>127475</c:v>
                </c:pt>
                <c:pt idx="200">
                  <c:v>125100</c:v>
                </c:pt>
                <c:pt idx="201">
                  <c:v>126950</c:v>
                </c:pt>
                <c:pt idx="202">
                  <c:v>127200</c:v>
                </c:pt>
                <c:pt idx="203">
                  <c:v>125450</c:v>
                </c:pt>
                <c:pt idx="204">
                  <c:v>126075</c:v>
                </c:pt>
                <c:pt idx="205">
                  <c:v>127525</c:v>
                </c:pt>
                <c:pt idx="206">
                  <c:v>124275</c:v>
                </c:pt>
                <c:pt idx="207">
                  <c:v>124900</c:v>
                </c:pt>
                <c:pt idx="208">
                  <c:v>127175</c:v>
                </c:pt>
                <c:pt idx="209">
                  <c:v>126200</c:v>
                </c:pt>
                <c:pt idx="210">
                  <c:v>125400</c:v>
                </c:pt>
                <c:pt idx="211">
                  <c:v>127550</c:v>
                </c:pt>
                <c:pt idx="212">
                  <c:v>127300</c:v>
                </c:pt>
                <c:pt idx="213">
                  <c:v>125300</c:v>
                </c:pt>
                <c:pt idx="214">
                  <c:v>127200</c:v>
                </c:pt>
                <c:pt idx="215">
                  <c:v>126350</c:v>
                </c:pt>
                <c:pt idx="216">
                  <c:v>124975</c:v>
                </c:pt>
                <c:pt idx="217">
                  <c:v>123700</c:v>
                </c:pt>
                <c:pt idx="218">
                  <c:v>123400</c:v>
                </c:pt>
                <c:pt idx="219">
                  <c:v>124600</c:v>
                </c:pt>
                <c:pt idx="220">
                  <c:v>126050</c:v>
                </c:pt>
                <c:pt idx="221">
                  <c:v>127800</c:v>
                </c:pt>
                <c:pt idx="222">
                  <c:v>127950</c:v>
                </c:pt>
                <c:pt idx="223">
                  <c:v>129775</c:v>
                </c:pt>
                <c:pt idx="224">
                  <c:v>126500</c:v>
                </c:pt>
                <c:pt idx="225">
                  <c:v>125900</c:v>
                </c:pt>
                <c:pt idx="226">
                  <c:v>124050</c:v>
                </c:pt>
                <c:pt idx="227">
                  <c:v>124300</c:v>
                </c:pt>
                <c:pt idx="228">
                  <c:v>123150</c:v>
                </c:pt>
                <c:pt idx="229">
                  <c:v>123675</c:v>
                </c:pt>
                <c:pt idx="230">
                  <c:v>124050</c:v>
                </c:pt>
                <c:pt idx="231">
                  <c:v>123850</c:v>
                </c:pt>
                <c:pt idx="232">
                  <c:v>126150</c:v>
                </c:pt>
                <c:pt idx="233">
                  <c:v>126300</c:v>
                </c:pt>
                <c:pt idx="234">
                  <c:v>126100</c:v>
                </c:pt>
                <c:pt idx="235">
                  <c:v>126575</c:v>
                </c:pt>
                <c:pt idx="236">
                  <c:v>126500</c:v>
                </c:pt>
                <c:pt idx="237">
                  <c:v>128750</c:v>
                </c:pt>
                <c:pt idx="238">
                  <c:v>128550</c:v>
                </c:pt>
                <c:pt idx="239">
                  <c:v>133250</c:v>
                </c:pt>
                <c:pt idx="240">
                  <c:v>132710</c:v>
                </c:pt>
                <c:pt idx="241">
                  <c:v>133950</c:v>
                </c:pt>
                <c:pt idx="242">
                  <c:v>134175</c:v>
                </c:pt>
                <c:pt idx="243">
                  <c:v>134050</c:v>
                </c:pt>
                <c:pt idx="244">
                  <c:v>132550</c:v>
                </c:pt>
                <c:pt idx="245">
                  <c:v>134500</c:v>
                </c:pt>
                <c:pt idx="246">
                  <c:v>134800</c:v>
                </c:pt>
                <c:pt idx="247">
                  <c:v>131150</c:v>
                </c:pt>
                <c:pt idx="248">
                  <c:v>128175</c:v>
                </c:pt>
                <c:pt idx="249">
                  <c:v>128250</c:v>
                </c:pt>
                <c:pt idx="250">
                  <c:v>127825</c:v>
                </c:pt>
                <c:pt idx="251">
                  <c:v>125525</c:v>
                </c:pt>
                <c:pt idx="252">
                  <c:v>124750</c:v>
                </c:pt>
                <c:pt idx="253">
                  <c:v>125375</c:v>
                </c:pt>
                <c:pt idx="254">
                  <c:v>124100</c:v>
                </c:pt>
                <c:pt idx="255">
                  <c:v>123725</c:v>
                </c:pt>
                <c:pt idx="256">
                  <c:v>123800</c:v>
                </c:pt>
                <c:pt idx="257">
                  <c:v>123650</c:v>
                </c:pt>
                <c:pt idx="258">
                  <c:v>121250</c:v>
                </c:pt>
                <c:pt idx="259">
                  <c:v>121200</c:v>
                </c:pt>
                <c:pt idx="260">
                  <c:v>122850</c:v>
                </c:pt>
                <c:pt idx="261">
                  <c:v>124100</c:v>
                </c:pt>
                <c:pt idx="262">
                  <c:v>125025</c:v>
                </c:pt>
                <c:pt idx="263">
                  <c:v>125800</c:v>
                </c:pt>
                <c:pt idx="264">
                  <c:v>128950</c:v>
                </c:pt>
                <c:pt idx="265">
                  <c:v>127650</c:v>
                </c:pt>
                <c:pt idx="266">
                  <c:v>131300</c:v>
                </c:pt>
                <c:pt idx="267">
                  <c:v>131150</c:v>
                </c:pt>
                <c:pt idx="268">
                  <c:v>131550</c:v>
                </c:pt>
                <c:pt idx="269">
                  <c:v>131775</c:v>
                </c:pt>
                <c:pt idx="270">
                  <c:v>130500</c:v>
                </c:pt>
                <c:pt idx="271">
                  <c:v>129350</c:v>
                </c:pt>
                <c:pt idx="272">
                  <c:v>129575</c:v>
                </c:pt>
                <c:pt idx="273">
                  <c:v>130575</c:v>
                </c:pt>
                <c:pt idx="274">
                  <c:v>129575</c:v>
                </c:pt>
                <c:pt idx="275">
                  <c:v>129500</c:v>
                </c:pt>
                <c:pt idx="276">
                  <c:v>129000</c:v>
                </c:pt>
                <c:pt idx="277">
                  <c:v>128025</c:v>
                </c:pt>
                <c:pt idx="278">
                  <c:v>128350</c:v>
                </c:pt>
                <c:pt idx="279">
                  <c:v>128700</c:v>
                </c:pt>
                <c:pt idx="280">
                  <c:v>127950</c:v>
                </c:pt>
                <c:pt idx="281">
                  <c:v>130650</c:v>
                </c:pt>
                <c:pt idx="282">
                  <c:v>127500</c:v>
                </c:pt>
                <c:pt idx="283">
                  <c:v>129600</c:v>
                </c:pt>
                <c:pt idx="284">
                  <c:v>129250</c:v>
                </c:pt>
                <c:pt idx="285">
                  <c:v>129850</c:v>
                </c:pt>
                <c:pt idx="286">
                  <c:v>130350</c:v>
                </c:pt>
                <c:pt idx="287">
                  <c:v>132500</c:v>
                </c:pt>
                <c:pt idx="288">
                  <c:v>131450</c:v>
                </c:pt>
                <c:pt idx="289">
                  <c:v>127600</c:v>
                </c:pt>
                <c:pt idx="290">
                  <c:v>127100</c:v>
                </c:pt>
                <c:pt idx="291">
                  <c:v>126200</c:v>
                </c:pt>
                <c:pt idx="292">
                  <c:v>124900</c:v>
                </c:pt>
                <c:pt idx="293">
                  <c:v>128400</c:v>
                </c:pt>
                <c:pt idx="294">
                  <c:v>128800</c:v>
                </c:pt>
                <c:pt idx="295">
                  <c:v>128650</c:v>
                </c:pt>
                <c:pt idx="296">
                  <c:v>130250</c:v>
                </c:pt>
                <c:pt idx="297">
                  <c:v>130250</c:v>
                </c:pt>
                <c:pt idx="298">
                  <c:v>132850</c:v>
                </c:pt>
                <c:pt idx="299">
                  <c:v>133650</c:v>
                </c:pt>
                <c:pt idx="300">
                  <c:v>134600</c:v>
                </c:pt>
                <c:pt idx="301">
                  <c:v>132900</c:v>
                </c:pt>
                <c:pt idx="302">
                  <c:v>133600</c:v>
                </c:pt>
                <c:pt idx="303">
                  <c:v>134650</c:v>
                </c:pt>
                <c:pt idx="304">
                  <c:v>137450</c:v>
                </c:pt>
                <c:pt idx="305">
                  <c:v>137700</c:v>
                </c:pt>
                <c:pt idx="306">
                  <c:v>136200</c:v>
                </c:pt>
                <c:pt idx="307">
                  <c:v>137950</c:v>
                </c:pt>
                <c:pt idx="308">
                  <c:v>136550</c:v>
                </c:pt>
                <c:pt idx="309">
                  <c:v>137100</c:v>
                </c:pt>
                <c:pt idx="310">
                  <c:v>136450</c:v>
                </c:pt>
                <c:pt idx="311">
                  <c:v>135400</c:v>
                </c:pt>
                <c:pt idx="312">
                  <c:v>135500</c:v>
                </c:pt>
                <c:pt idx="313">
                  <c:v>134200</c:v>
                </c:pt>
                <c:pt idx="314">
                  <c:v>134650</c:v>
                </c:pt>
                <c:pt idx="315">
                  <c:v>133900</c:v>
                </c:pt>
                <c:pt idx="316">
                  <c:v>135275</c:v>
                </c:pt>
                <c:pt idx="317">
                  <c:v>135425</c:v>
                </c:pt>
                <c:pt idx="318">
                  <c:v>134100</c:v>
                </c:pt>
                <c:pt idx="319">
                  <c:v>135600</c:v>
                </c:pt>
                <c:pt idx="320">
                  <c:v>136750</c:v>
                </c:pt>
                <c:pt idx="321">
                  <c:v>137350</c:v>
                </c:pt>
                <c:pt idx="322">
                  <c:v>138200</c:v>
                </c:pt>
                <c:pt idx="323">
                  <c:v>140100</c:v>
                </c:pt>
                <c:pt idx="324">
                  <c:v>139600</c:v>
                </c:pt>
                <c:pt idx="325">
                  <c:v>142400</c:v>
                </c:pt>
                <c:pt idx="326">
                  <c:v>142300</c:v>
                </c:pt>
                <c:pt idx="327">
                  <c:v>143250</c:v>
                </c:pt>
                <c:pt idx="328">
                  <c:v>146500</c:v>
                </c:pt>
                <c:pt idx="329">
                  <c:v>149200</c:v>
                </c:pt>
                <c:pt idx="330">
                  <c:v>150250</c:v>
                </c:pt>
                <c:pt idx="331">
                  <c:v>153050</c:v>
                </c:pt>
                <c:pt idx="332">
                  <c:v>154500</c:v>
                </c:pt>
                <c:pt idx="333">
                  <c:v>154700</c:v>
                </c:pt>
                <c:pt idx="334">
                  <c:v>152200</c:v>
                </c:pt>
                <c:pt idx="335">
                  <c:v>150550</c:v>
                </c:pt>
                <c:pt idx="336">
                  <c:v>151000</c:v>
                </c:pt>
                <c:pt idx="337">
                  <c:v>156400</c:v>
                </c:pt>
                <c:pt idx="338">
                  <c:v>155450</c:v>
                </c:pt>
                <c:pt idx="339">
                  <c:v>154550</c:v>
                </c:pt>
                <c:pt idx="340">
                  <c:v>149200</c:v>
                </c:pt>
                <c:pt idx="341">
                  <c:v>144900</c:v>
                </c:pt>
                <c:pt idx="342">
                  <c:v>142650</c:v>
                </c:pt>
                <c:pt idx="343">
                  <c:v>142200</c:v>
                </c:pt>
                <c:pt idx="344">
                  <c:v>141450</c:v>
                </c:pt>
                <c:pt idx="345">
                  <c:v>141025</c:v>
                </c:pt>
                <c:pt idx="346">
                  <c:v>139950</c:v>
                </c:pt>
                <c:pt idx="347">
                  <c:v>140200</c:v>
                </c:pt>
                <c:pt idx="348">
                  <c:v>142700</c:v>
                </c:pt>
                <c:pt idx="349">
                  <c:v>141900</c:v>
                </c:pt>
                <c:pt idx="350">
                  <c:v>142200</c:v>
                </c:pt>
                <c:pt idx="351">
                  <c:v>141150</c:v>
                </c:pt>
                <c:pt idx="352">
                  <c:v>141100</c:v>
                </c:pt>
                <c:pt idx="353">
                  <c:v>140550</c:v>
                </c:pt>
                <c:pt idx="354">
                  <c:v>139600</c:v>
                </c:pt>
                <c:pt idx="355">
                  <c:v>140700</c:v>
                </c:pt>
                <c:pt idx="356">
                  <c:v>144850</c:v>
                </c:pt>
                <c:pt idx="357">
                  <c:v>138350</c:v>
                </c:pt>
                <c:pt idx="358">
                  <c:v>135925</c:v>
                </c:pt>
                <c:pt idx="359">
                  <c:v>133700</c:v>
                </c:pt>
                <c:pt idx="360">
                  <c:v>134600</c:v>
                </c:pt>
                <c:pt idx="361">
                  <c:v>137750</c:v>
                </c:pt>
                <c:pt idx="362">
                  <c:v>136200</c:v>
                </c:pt>
                <c:pt idx="363">
                  <c:v>138100</c:v>
                </c:pt>
                <c:pt idx="364">
                  <c:v>138200</c:v>
                </c:pt>
                <c:pt idx="365">
                  <c:v>134900</c:v>
                </c:pt>
                <c:pt idx="366">
                  <c:v>135100</c:v>
                </c:pt>
                <c:pt idx="367">
                  <c:v>132750</c:v>
                </c:pt>
                <c:pt idx="368">
                  <c:v>131050</c:v>
                </c:pt>
                <c:pt idx="369">
                  <c:v>128450</c:v>
                </c:pt>
                <c:pt idx="370">
                  <c:v>129050</c:v>
                </c:pt>
                <c:pt idx="371">
                  <c:v>128200</c:v>
                </c:pt>
                <c:pt idx="372">
                  <c:v>128350</c:v>
                </c:pt>
                <c:pt idx="373">
                  <c:v>130500</c:v>
                </c:pt>
                <c:pt idx="374">
                  <c:v>132725</c:v>
                </c:pt>
                <c:pt idx="375">
                  <c:v>133000</c:v>
                </c:pt>
                <c:pt idx="376">
                  <c:v>135650</c:v>
                </c:pt>
                <c:pt idx="377">
                  <c:v>134800</c:v>
                </c:pt>
                <c:pt idx="378">
                  <c:v>137200</c:v>
                </c:pt>
                <c:pt idx="379">
                  <c:v>138900</c:v>
                </c:pt>
                <c:pt idx="380">
                  <c:v>138625</c:v>
                </c:pt>
                <c:pt idx="381">
                  <c:v>139950</c:v>
                </c:pt>
                <c:pt idx="382">
                  <c:v>138975</c:v>
                </c:pt>
                <c:pt idx="383">
                  <c:v>138575</c:v>
                </c:pt>
                <c:pt idx="384">
                  <c:v>135500</c:v>
                </c:pt>
                <c:pt idx="385">
                  <c:v>135325</c:v>
                </c:pt>
                <c:pt idx="386">
                  <c:v>133725</c:v>
                </c:pt>
                <c:pt idx="387">
                  <c:v>132425</c:v>
                </c:pt>
                <c:pt idx="388">
                  <c:v>135200</c:v>
                </c:pt>
                <c:pt idx="389">
                  <c:v>136550</c:v>
                </c:pt>
                <c:pt idx="390">
                  <c:v>136300</c:v>
                </c:pt>
                <c:pt idx="391">
                  <c:v>135650</c:v>
                </c:pt>
                <c:pt idx="392">
                  <c:v>133700</c:v>
                </c:pt>
                <c:pt idx="393">
                  <c:v>131175</c:v>
                </c:pt>
                <c:pt idx="394">
                  <c:v>132850</c:v>
                </c:pt>
                <c:pt idx="395">
                  <c:v>134950</c:v>
                </c:pt>
                <c:pt idx="396">
                  <c:v>128950</c:v>
                </c:pt>
                <c:pt idx="397">
                  <c:v>126325</c:v>
                </c:pt>
                <c:pt idx="398">
                  <c:v>126225</c:v>
                </c:pt>
                <c:pt idx="399">
                  <c:v>125450</c:v>
                </c:pt>
                <c:pt idx="400">
                  <c:v>124750</c:v>
                </c:pt>
                <c:pt idx="401">
                  <c:v>123200</c:v>
                </c:pt>
                <c:pt idx="402">
                  <c:v>123300</c:v>
                </c:pt>
                <c:pt idx="403">
                  <c:v>124050</c:v>
                </c:pt>
                <c:pt idx="404">
                  <c:v>125700</c:v>
                </c:pt>
                <c:pt idx="405">
                  <c:v>125750</c:v>
                </c:pt>
                <c:pt idx="406">
                  <c:v>126400</c:v>
                </c:pt>
                <c:pt idx="407">
                  <c:v>126900</c:v>
                </c:pt>
                <c:pt idx="408">
                  <c:v>128200</c:v>
                </c:pt>
                <c:pt idx="409">
                  <c:v>129650</c:v>
                </c:pt>
                <c:pt idx="410">
                  <c:v>128300</c:v>
                </c:pt>
                <c:pt idx="411">
                  <c:v>128200</c:v>
                </c:pt>
                <c:pt idx="412">
                  <c:v>127250</c:v>
                </c:pt>
                <c:pt idx="413">
                  <c:v>125450</c:v>
                </c:pt>
                <c:pt idx="414">
                  <c:v>127550</c:v>
                </c:pt>
                <c:pt idx="415">
                  <c:v>126550</c:v>
                </c:pt>
                <c:pt idx="416">
                  <c:v>126400</c:v>
                </c:pt>
                <c:pt idx="417">
                  <c:v>125650</c:v>
                </c:pt>
                <c:pt idx="418">
                  <c:v>125900</c:v>
                </c:pt>
                <c:pt idx="419">
                  <c:v>127975</c:v>
                </c:pt>
                <c:pt idx="420">
                  <c:v>126825</c:v>
                </c:pt>
                <c:pt idx="421">
                  <c:v>124200</c:v>
                </c:pt>
                <c:pt idx="422">
                  <c:v>124400</c:v>
                </c:pt>
                <c:pt idx="423">
                  <c:v>123375</c:v>
                </c:pt>
                <c:pt idx="424">
                  <c:v>122900</c:v>
                </c:pt>
                <c:pt idx="425">
                  <c:v>124050</c:v>
                </c:pt>
                <c:pt idx="426">
                  <c:v>127300</c:v>
                </c:pt>
                <c:pt idx="427">
                  <c:v>125700</c:v>
                </c:pt>
              </c:numCache>
            </c:numRef>
          </c:val>
          <c:smooth val="0"/>
          <c:extLst>
            <c:ext xmlns:c16="http://schemas.microsoft.com/office/drawing/2014/chart" uri="{C3380CC4-5D6E-409C-BE32-E72D297353CC}">
              <c16:uniqueId val="{00000002-9AE8-4C4D-B59C-1D7D90CFA222}"/>
            </c:ext>
          </c:extLst>
        </c:ser>
        <c:dLbls>
          <c:showLegendKey val="0"/>
          <c:showVal val="0"/>
          <c:showCatName val="0"/>
          <c:showSerName val="0"/>
          <c:showPercent val="0"/>
          <c:showBubbleSize val="0"/>
        </c:dLbls>
        <c:marker val="1"/>
        <c:smooth val="0"/>
        <c:axId val="264298751"/>
        <c:axId val="264301631"/>
      </c:lineChart>
      <c:dateAx>
        <c:axId val="264298751"/>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301631"/>
        <c:crosses val="autoZero"/>
        <c:auto val="1"/>
        <c:lblOffset val="100"/>
        <c:baseTimeUnit val="days"/>
      </c:dateAx>
      <c:valAx>
        <c:axId val="264301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98751"/>
        <c:crosses val="autoZero"/>
        <c:crossBetween val="between"/>
      </c:valAx>
      <c:valAx>
        <c:axId val="264252671"/>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39231"/>
        <c:crosses val="max"/>
        <c:crossBetween val="between"/>
      </c:valAx>
      <c:dateAx>
        <c:axId val="264239231"/>
        <c:scaling>
          <c:orientation val="minMax"/>
        </c:scaling>
        <c:delete val="1"/>
        <c:axPos val="b"/>
        <c:numFmt formatCode="yyyy\-mm\-dd;@" sourceLinked="1"/>
        <c:majorTickMark val="out"/>
        <c:minorTickMark val="none"/>
        <c:tickLblPos val="nextTo"/>
        <c:crossAx val="264252671"/>
        <c:crosses val="autoZero"/>
        <c:auto val="1"/>
        <c:lblOffset val="100"/>
        <c:baseTimeUnit val="day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电解镍产量!$AX$28</c:f>
              <c:strCache>
                <c:ptCount val="1"/>
                <c:pt idx="0">
                  <c:v>2022年</c:v>
                </c:pt>
              </c:strCache>
            </c:strRef>
          </c:tx>
          <c:spPr>
            <a:ln w="28575" cap="rnd">
              <a:solidFill>
                <a:schemeClr val="accent1"/>
              </a:solidFill>
              <a:round/>
            </a:ln>
            <a:effectLst/>
          </c:spPr>
          <c:marker>
            <c:symbol val="none"/>
          </c:marker>
          <c:val>
            <c:numRef>
              <c:f>电解镍产量!$AX$29:$AX$40</c:f>
              <c:numCache>
                <c:formatCode>0_);[Red]\(0\)</c:formatCode>
                <c:ptCount val="12"/>
                <c:pt idx="0">
                  <c:v>12715</c:v>
                </c:pt>
                <c:pt idx="1">
                  <c:v>13633</c:v>
                </c:pt>
                <c:pt idx="2">
                  <c:v>12701</c:v>
                </c:pt>
                <c:pt idx="3">
                  <c:v>11953</c:v>
                </c:pt>
                <c:pt idx="4">
                  <c:v>14690</c:v>
                </c:pt>
                <c:pt idx="5">
                  <c:v>15500</c:v>
                </c:pt>
                <c:pt idx="6">
                  <c:v>14870</c:v>
                </c:pt>
                <c:pt idx="7">
                  <c:v>15530</c:v>
                </c:pt>
                <c:pt idx="8">
                  <c:v>15460</c:v>
                </c:pt>
                <c:pt idx="9">
                  <c:v>15620</c:v>
                </c:pt>
                <c:pt idx="10">
                  <c:v>14900</c:v>
                </c:pt>
                <c:pt idx="11">
                  <c:v>16600</c:v>
                </c:pt>
              </c:numCache>
            </c:numRef>
          </c:val>
          <c:smooth val="1"/>
          <c:extLst>
            <c:ext xmlns:c16="http://schemas.microsoft.com/office/drawing/2014/chart" uri="{C3380CC4-5D6E-409C-BE32-E72D297353CC}">
              <c16:uniqueId val="{00000000-9AC1-4328-92BD-8DB8AE33989B}"/>
            </c:ext>
          </c:extLst>
        </c:ser>
        <c:ser>
          <c:idx val="1"/>
          <c:order val="1"/>
          <c:tx>
            <c:strRef>
              <c:f>电解镍产量!$AY$28</c:f>
              <c:strCache>
                <c:ptCount val="1"/>
                <c:pt idx="0">
                  <c:v>2023年</c:v>
                </c:pt>
              </c:strCache>
            </c:strRef>
          </c:tx>
          <c:spPr>
            <a:ln w="28575" cap="rnd">
              <a:solidFill>
                <a:schemeClr val="accent2"/>
              </a:solidFill>
              <a:round/>
            </a:ln>
            <a:effectLst/>
          </c:spPr>
          <c:marker>
            <c:symbol val="none"/>
          </c:marker>
          <c:val>
            <c:numRef>
              <c:f>电解镍产量!$AY$29:$AY$40</c:f>
              <c:numCache>
                <c:formatCode>0_);[Red]\(0\)</c:formatCode>
                <c:ptCount val="12"/>
                <c:pt idx="0">
                  <c:v>16400</c:v>
                </c:pt>
                <c:pt idx="1">
                  <c:v>17300</c:v>
                </c:pt>
                <c:pt idx="2">
                  <c:v>17600</c:v>
                </c:pt>
                <c:pt idx="3">
                  <c:v>17600</c:v>
                </c:pt>
                <c:pt idx="4">
                  <c:v>18600</c:v>
                </c:pt>
                <c:pt idx="5">
                  <c:v>20400</c:v>
                </c:pt>
                <c:pt idx="6">
                  <c:v>21500</c:v>
                </c:pt>
                <c:pt idx="7">
                  <c:v>21800</c:v>
                </c:pt>
                <c:pt idx="8">
                  <c:v>22100</c:v>
                </c:pt>
                <c:pt idx="9">
                  <c:v>24000</c:v>
                </c:pt>
                <c:pt idx="10">
                  <c:v>23100</c:v>
                </c:pt>
                <c:pt idx="11">
                  <c:v>24500</c:v>
                </c:pt>
              </c:numCache>
            </c:numRef>
          </c:val>
          <c:smooth val="1"/>
          <c:extLst>
            <c:ext xmlns:c16="http://schemas.microsoft.com/office/drawing/2014/chart" uri="{C3380CC4-5D6E-409C-BE32-E72D297353CC}">
              <c16:uniqueId val="{00000001-9AC1-4328-92BD-8DB8AE33989B}"/>
            </c:ext>
          </c:extLst>
        </c:ser>
        <c:ser>
          <c:idx val="2"/>
          <c:order val="2"/>
          <c:tx>
            <c:strRef>
              <c:f>电解镍产量!$AZ$28</c:f>
              <c:strCache>
                <c:ptCount val="1"/>
                <c:pt idx="0">
                  <c:v>2024年</c:v>
                </c:pt>
              </c:strCache>
            </c:strRef>
          </c:tx>
          <c:spPr>
            <a:ln w="28575" cap="rnd">
              <a:solidFill>
                <a:schemeClr val="accent3"/>
              </a:solidFill>
              <a:round/>
            </a:ln>
            <a:effectLst/>
          </c:spPr>
          <c:marker>
            <c:symbol val="none"/>
          </c:marker>
          <c:val>
            <c:numRef>
              <c:f>电解镍产量!$AZ$29:$AZ$40</c:f>
              <c:numCache>
                <c:formatCode>0_);[Red]\(0\)</c:formatCode>
                <c:ptCount val="12"/>
                <c:pt idx="0">
                  <c:v>25300</c:v>
                </c:pt>
                <c:pt idx="1">
                  <c:v>24600</c:v>
                </c:pt>
                <c:pt idx="2">
                  <c:v>25000</c:v>
                </c:pt>
                <c:pt idx="3">
                  <c:v>24700</c:v>
                </c:pt>
                <c:pt idx="4">
                  <c:v>25700</c:v>
                </c:pt>
                <c:pt idx="5">
                  <c:v>26600</c:v>
                </c:pt>
                <c:pt idx="6">
                  <c:v>29000</c:v>
                </c:pt>
                <c:pt idx="7">
                  <c:v>29200</c:v>
                </c:pt>
                <c:pt idx="8">
                  <c:v>31500</c:v>
                </c:pt>
                <c:pt idx="9">
                  <c:v>30800</c:v>
                </c:pt>
                <c:pt idx="10">
                  <c:v>30900</c:v>
                </c:pt>
                <c:pt idx="11">
                  <c:v>31200</c:v>
                </c:pt>
              </c:numCache>
            </c:numRef>
          </c:val>
          <c:smooth val="1"/>
          <c:extLst>
            <c:ext xmlns:c16="http://schemas.microsoft.com/office/drawing/2014/chart" uri="{C3380CC4-5D6E-409C-BE32-E72D297353CC}">
              <c16:uniqueId val="{00000002-9AC1-4328-92BD-8DB8AE33989B}"/>
            </c:ext>
          </c:extLst>
        </c:ser>
        <c:ser>
          <c:idx val="3"/>
          <c:order val="3"/>
          <c:tx>
            <c:strRef>
              <c:f>电解镍产量!$BA$28</c:f>
              <c:strCache>
                <c:ptCount val="1"/>
                <c:pt idx="0">
                  <c:v>2025年</c:v>
                </c:pt>
              </c:strCache>
            </c:strRef>
          </c:tx>
          <c:spPr>
            <a:ln w="28575" cap="rnd">
              <a:solidFill>
                <a:schemeClr val="accent4"/>
              </a:solidFill>
              <a:round/>
            </a:ln>
            <a:effectLst/>
          </c:spPr>
          <c:marker>
            <c:symbol val="none"/>
          </c:marker>
          <c:val>
            <c:numRef>
              <c:f>电解镍产量!$BA$29:$BA$40</c:f>
              <c:numCache>
                <c:formatCode>0_);[Red]\(0\)</c:formatCode>
                <c:ptCount val="12"/>
                <c:pt idx="0">
                  <c:v>31400</c:v>
                </c:pt>
                <c:pt idx="1">
                  <c:v>32300</c:v>
                </c:pt>
                <c:pt idx="2">
                  <c:v>34000</c:v>
                </c:pt>
                <c:pt idx="3">
                  <c:v>33420</c:v>
                </c:pt>
                <c:pt idx="4">
                  <c:v>32420</c:v>
                </c:pt>
                <c:pt idx="5">
                  <c:v>32100</c:v>
                </c:pt>
                <c:pt idx="6">
                  <c:v>33350</c:v>
                </c:pt>
                <c:pt idx="7">
                  <c:v>34600</c:v>
                </c:pt>
                <c:pt idx="8">
                  <c:v>35000</c:v>
                </c:pt>
              </c:numCache>
            </c:numRef>
          </c:val>
          <c:smooth val="1"/>
          <c:extLst>
            <c:ext xmlns:c16="http://schemas.microsoft.com/office/drawing/2014/chart" uri="{C3380CC4-5D6E-409C-BE32-E72D297353CC}">
              <c16:uniqueId val="{00000003-9AC1-4328-92BD-8DB8AE33989B}"/>
            </c:ext>
          </c:extLst>
        </c:ser>
        <c:dLbls>
          <c:showLegendKey val="0"/>
          <c:showVal val="0"/>
          <c:showCatName val="0"/>
          <c:showSerName val="0"/>
          <c:showPercent val="0"/>
          <c:showBubbleSize val="0"/>
        </c:dLbls>
        <c:smooth val="0"/>
        <c:axId val="1189127856"/>
        <c:axId val="1189115376"/>
      </c:lineChart>
      <c:catAx>
        <c:axId val="11891278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89115376"/>
        <c:crosses val="autoZero"/>
        <c:auto val="1"/>
        <c:lblAlgn val="ctr"/>
        <c:lblOffset val="100"/>
        <c:noMultiLvlLbl val="0"/>
      </c:catAx>
      <c:valAx>
        <c:axId val="1189115376"/>
        <c:scaling>
          <c:orientation val="minMax"/>
          <c:min val="10000"/>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89127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Sheet8!$C$4</c:f>
              <c:strCache>
                <c:ptCount val="1"/>
                <c:pt idx="0">
                  <c:v>全球镍铁产量</c:v>
                </c:pt>
              </c:strCache>
            </c:strRef>
          </c:tx>
          <c:spPr>
            <a:solidFill>
              <a:schemeClr val="accent1"/>
            </a:solidFill>
            <a:ln>
              <a:noFill/>
            </a:ln>
            <a:effectLst/>
          </c:spPr>
          <c:invertIfNegative val="0"/>
          <c:cat>
            <c:strRef>
              <c:f>Sheet8!$B$5:$B$11</c:f>
              <c:strCache>
                <c:ptCount val="7"/>
                <c:pt idx="0">
                  <c:v>2019</c:v>
                </c:pt>
                <c:pt idx="1">
                  <c:v>2020</c:v>
                </c:pt>
                <c:pt idx="2">
                  <c:v>2021</c:v>
                </c:pt>
                <c:pt idx="3">
                  <c:v>2022</c:v>
                </c:pt>
                <c:pt idx="4">
                  <c:v>2023</c:v>
                </c:pt>
                <c:pt idx="5">
                  <c:v>2024</c:v>
                </c:pt>
                <c:pt idx="6">
                  <c:v>2025E</c:v>
                </c:pt>
              </c:strCache>
            </c:strRef>
          </c:cat>
          <c:val>
            <c:numRef>
              <c:f>Sheet8!$C$5:$C$11</c:f>
              <c:numCache>
                <c:formatCode>General</c:formatCode>
                <c:ptCount val="7"/>
                <c:pt idx="0">
                  <c:v>40.799999999999997</c:v>
                </c:pt>
                <c:pt idx="1">
                  <c:v>38.4</c:v>
                </c:pt>
                <c:pt idx="2">
                  <c:v>37.9</c:v>
                </c:pt>
                <c:pt idx="3">
                  <c:v>34.1</c:v>
                </c:pt>
                <c:pt idx="4">
                  <c:v>27.7</c:v>
                </c:pt>
                <c:pt idx="5">
                  <c:v>20.2</c:v>
                </c:pt>
                <c:pt idx="6">
                  <c:v>19.5</c:v>
                </c:pt>
              </c:numCache>
            </c:numRef>
          </c:val>
          <c:extLst>
            <c:ext xmlns:c16="http://schemas.microsoft.com/office/drawing/2014/chart" uri="{C3380CC4-5D6E-409C-BE32-E72D297353CC}">
              <c16:uniqueId val="{00000000-4030-4401-BF3E-5133511BB120}"/>
            </c:ext>
          </c:extLst>
        </c:ser>
        <c:ser>
          <c:idx val="1"/>
          <c:order val="1"/>
          <c:tx>
            <c:strRef>
              <c:f>Sheet8!$D$4</c:f>
              <c:strCache>
                <c:ptCount val="1"/>
                <c:pt idx="0">
                  <c:v>全球精炼镍产量</c:v>
                </c:pt>
              </c:strCache>
            </c:strRef>
          </c:tx>
          <c:spPr>
            <a:solidFill>
              <a:schemeClr val="accent2"/>
            </a:solidFill>
            <a:ln>
              <a:noFill/>
            </a:ln>
            <a:effectLst/>
          </c:spPr>
          <c:invertIfNegative val="0"/>
          <c:cat>
            <c:strRef>
              <c:f>Sheet8!$B$5:$B$11</c:f>
              <c:strCache>
                <c:ptCount val="7"/>
                <c:pt idx="0">
                  <c:v>2019</c:v>
                </c:pt>
                <c:pt idx="1">
                  <c:v>2020</c:v>
                </c:pt>
                <c:pt idx="2">
                  <c:v>2021</c:v>
                </c:pt>
                <c:pt idx="3">
                  <c:v>2022</c:v>
                </c:pt>
                <c:pt idx="4">
                  <c:v>2023</c:v>
                </c:pt>
                <c:pt idx="5">
                  <c:v>2024</c:v>
                </c:pt>
                <c:pt idx="6">
                  <c:v>2025E</c:v>
                </c:pt>
              </c:strCache>
            </c:strRef>
          </c:cat>
          <c:val>
            <c:numRef>
              <c:f>Sheet8!$D$5:$D$11</c:f>
              <c:numCache>
                <c:formatCode>General</c:formatCode>
                <c:ptCount val="7"/>
                <c:pt idx="0">
                  <c:v>93.21</c:v>
                </c:pt>
                <c:pt idx="1">
                  <c:v>91.69</c:v>
                </c:pt>
                <c:pt idx="2">
                  <c:v>85.23</c:v>
                </c:pt>
                <c:pt idx="3">
                  <c:v>88.5</c:v>
                </c:pt>
                <c:pt idx="4">
                  <c:v>95.06</c:v>
                </c:pt>
                <c:pt idx="5">
                  <c:v>107.08</c:v>
                </c:pt>
                <c:pt idx="6">
                  <c:v>113.1</c:v>
                </c:pt>
              </c:numCache>
            </c:numRef>
          </c:val>
          <c:extLst>
            <c:ext xmlns:c16="http://schemas.microsoft.com/office/drawing/2014/chart" uri="{C3380CC4-5D6E-409C-BE32-E72D297353CC}">
              <c16:uniqueId val="{00000001-4030-4401-BF3E-5133511BB120}"/>
            </c:ext>
          </c:extLst>
        </c:ser>
        <c:ser>
          <c:idx val="2"/>
          <c:order val="2"/>
          <c:tx>
            <c:strRef>
              <c:f>Sheet8!$E$4</c:f>
              <c:strCache>
                <c:ptCount val="1"/>
                <c:pt idx="0">
                  <c:v>全球NPI产量</c:v>
                </c:pt>
              </c:strCache>
            </c:strRef>
          </c:tx>
          <c:spPr>
            <a:solidFill>
              <a:schemeClr val="accent3"/>
            </a:solidFill>
            <a:ln>
              <a:noFill/>
            </a:ln>
            <a:effectLst/>
          </c:spPr>
          <c:invertIfNegative val="0"/>
          <c:cat>
            <c:strRef>
              <c:f>Sheet8!$B$5:$B$11</c:f>
              <c:strCache>
                <c:ptCount val="7"/>
                <c:pt idx="0">
                  <c:v>2019</c:v>
                </c:pt>
                <c:pt idx="1">
                  <c:v>2020</c:v>
                </c:pt>
                <c:pt idx="2">
                  <c:v>2021</c:v>
                </c:pt>
                <c:pt idx="3">
                  <c:v>2022</c:v>
                </c:pt>
                <c:pt idx="4">
                  <c:v>2023</c:v>
                </c:pt>
                <c:pt idx="5">
                  <c:v>2024</c:v>
                </c:pt>
                <c:pt idx="6">
                  <c:v>2025E</c:v>
                </c:pt>
              </c:strCache>
            </c:strRef>
          </c:cat>
          <c:val>
            <c:numRef>
              <c:f>Sheet8!$E$5:$E$11</c:f>
              <c:numCache>
                <c:formatCode>General</c:formatCode>
                <c:ptCount val="7"/>
                <c:pt idx="0">
                  <c:v>95.9</c:v>
                </c:pt>
                <c:pt idx="1">
                  <c:v>108.3</c:v>
                </c:pt>
                <c:pt idx="2">
                  <c:v>129</c:v>
                </c:pt>
                <c:pt idx="3">
                  <c:v>154.69999999999999</c:v>
                </c:pt>
                <c:pt idx="4">
                  <c:v>180</c:v>
                </c:pt>
                <c:pt idx="5">
                  <c:v>178</c:v>
                </c:pt>
                <c:pt idx="6">
                  <c:v>183</c:v>
                </c:pt>
              </c:numCache>
            </c:numRef>
          </c:val>
          <c:extLst>
            <c:ext xmlns:c16="http://schemas.microsoft.com/office/drawing/2014/chart" uri="{C3380CC4-5D6E-409C-BE32-E72D297353CC}">
              <c16:uniqueId val="{00000002-4030-4401-BF3E-5133511BB120}"/>
            </c:ext>
          </c:extLst>
        </c:ser>
        <c:ser>
          <c:idx val="3"/>
          <c:order val="3"/>
          <c:tx>
            <c:strRef>
              <c:f>Sheet8!$F$4</c:f>
              <c:strCache>
                <c:ptCount val="1"/>
                <c:pt idx="0">
                  <c:v>全球镍盐产量</c:v>
                </c:pt>
              </c:strCache>
            </c:strRef>
          </c:tx>
          <c:spPr>
            <a:solidFill>
              <a:schemeClr val="accent4"/>
            </a:solidFill>
            <a:ln>
              <a:noFill/>
            </a:ln>
            <a:effectLst/>
          </c:spPr>
          <c:invertIfNegative val="0"/>
          <c:cat>
            <c:strRef>
              <c:f>Sheet8!$B$5:$B$11</c:f>
              <c:strCache>
                <c:ptCount val="7"/>
                <c:pt idx="0">
                  <c:v>2019</c:v>
                </c:pt>
                <c:pt idx="1">
                  <c:v>2020</c:v>
                </c:pt>
                <c:pt idx="2">
                  <c:v>2021</c:v>
                </c:pt>
                <c:pt idx="3">
                  <c:v>2022</c:v>
                </c:pt>
                <c:pt idx="4">
                  <c:v>2023</c:v>
                </c:pt>
                <c:pt idx="5">
                  <c:v>2024</c:v>
                </c:pt>
                <c:pt idx="6">
                  <c:v>2025E</c:v>
                </c:pt>
              </c:strCache>
            </c:strRef>
          </c:cat>
          <c:val>
            <c:numRef>
              <c:f>Sheet8!$F$5:$F$11</c:f>
              <c:numCache>
                <c:formatCode>General</c:formatCode>
                <c:ptCount val="7"/>
                <c:pt idx="0">
                  <c:v>17</c:v>
                </c:pt>
                <c:pt idx="1">
                  <c:v>18</c:v>
                </c:pt>
                <c:pt idx="2">
                  <c:v>22</c:v>
                </c:pt>
                <c:pt idx="3">
                  <c:v>36</c:v>
                </c:pt>
                <c:pt idx="4">
                  <c:v>47</c:v>
                </c:pt>
                <c:pt idx="5">
                  <c:v>48</c:v>
                </c:pt>
                <c:pt idx="6">
                  <c:v>52</c:v>
                </c:pt>
              </c:numCache>
            </c:numRef>
          </c:val>
          <c:extLst>
            <c:ext xmlns:c16="http://schemas.microsoft.com/office/drawing/2014/chart" uri="{C3380CC4-5D6E-409C-BE32-E72D297353CC}">
              <c16:uniqueId val="{00000003-4030-4401-BF3E-5133511BB120}"/>
            </c:ext>
          </c:extLst>
        </c:ser>
        <c:dLbls>
          <c:showLegendKey val="0"/>
          <c:showVal val="0"/>
          <c:showCatName val="0"/>
          <c:showSerName val="0"/>
          <c:showPercent val="0"/>
          <c:showBubbleSize val="0"/>
        </c:dLbls>
        <c:gapWidth val="219"/>
        <c:overlap val="-27"/>
        <c:axId val="1392892351"/>
        <c:axId val="1392892831"/>
      </c:barChart>
      <c:catAx>
        <c:axId val="1392892351"/>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92892831"/>
        <c:crosses val="autoZero"/>
        <c:auto val="1"/>
        <c:lblAlgn val="ctr"/>
        <c:lblOffset val="100"/>
        <c:noMultiLvlLbl val="0"/>
      </c:catAx>
      <c:valAx>
        <c:axId val="1392892831"/>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928923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Sheet9!$P$10</c:f>
              <c:strCache>
                <c:ptCount val="1"/>
                <c:pt idx="0">
                  <c:v>占比</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779A-4A5B-8AA9-02AE610D2C2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79A-4A5B-8AA9-02AE610D2C2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79A-4A5B-8AA9-02AE610D2C2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79A-4A5B-8AA9-02AE610D2C2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779A-4A5B-8AA9-02AE610D2C2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779A-4A5B-8AA9-02AE610D2C2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779A-4A5B-8AA9-02AE610D2C2C}"/>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779A-4A5B-8AA9-02AE610D2C2C}"/>
              </c:ext>
            </c:extLst>
          </c:dPt>
          <c:dLbls>
            <c:dLbl>
              <c:idx val="3"/>
              <c:layout>
                <c:manualLayout>
                  <c:x val="0.1583333333333333"/>
                  <c:y val="0.2129629629629629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79A-4A5B-8AA9-02AE610D2C2C}"/>
                </c:ext>
              </c:extLst>
            </c:dLbl>
            <c:dLbl>
              <c:idx val="6"/>
              <c:layout>
                <c:manualLayout>
                  <c:x val="3.0555555555555506E-2"/>
                  <c:y val="0.1851851851851851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779A-4A5B-8AA9-02AE610D2C2C}"/>
                </c:ext>
              </c:extLst>
            </c:dLbl>
            <c:dLbl>
              <c:idx val="7"/>
              <c:layout>
                <c:manualLayout>
                  <c:x val="0.14444444444444443"/>
                  <c:y val="6.944444444444444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779A-4A5B-8AA9-02AE610D2C2C}"/>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100" b="0" i="0" u="none" strike="noStrike" kern="1200" baseline="0">
                    <a:solidFill>
                      <a:schemeClr val="dk1">
                        <a:lumMod val="65000"/>
                        <a:lumOff val="35000"/>
                      </a:schemeClr>
                    </a:solidFill>
                    <a:latin typeface="Arial" panose="020B0604020202020204" pitchFamily="34" charset="0"/>
                    <a:ea typeface="+mn-ea"/>
                    <a:cs typeface="Arial" panose="020B0604020202020204" pitchFamily="34" charset="0"/>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Sheet9!$N$11:$N$18</c:f>
              <c:strCache>
                <c:ptCount val="8"/>
                <c:pt idx="0">
                  <c:v>中国</c:v>
                </c:pt>
                <c:pt idx="1">
                  <c:v>印尼</c:v>
                </c:pt>
                <c:pt idx="2">
                  <c:v>印度</c:v>
                </c:pt>
                <c:pt idx="3">
                  <c:v>日本</c:v>
                </c:pt>
                <c:pt idx="4">
                  <c:v>韩国</c:v>
                </c:pt>
                <c:pt idx="5">
                  <c:v>欧洲</c:v>
                </c:pt>
                <c:pt idx="6">
                  <c:v>北美</c:v>
                </c:pt>
                <c:pt idx="7">
                  <c:v>其他</c:v>
                </c:pt>
              </c:strCache>
            </c:strRef>
          </c:cat>
          <c:val>
            <c:numRef>
              <c:f>Sheet9!$P$11:$P$18</c:f>
              <c:numCache>
                <c:formatCode>0%</c:formatCode>
                <c:ptCount val="8"/>
                <c:pt idx="0">
                  <c:v>0.63220365453693583</c:v>
                </c:pt>
                <c:pt idx="1">
                  <c:v>7.8713103232859599E-2</c:v>
                </c:pt>
                <c:pt idx="2">
                  <c:v>7.2466031547712015E-2</c:v>
                </c:pt>
                <c:pt idx="3">
                  <c:v>3.5452131813212558E-2</c:v>
                </c:pt>
                <c:pt idx="4">
                  <c:v>3.2484772762767455E-2</c:v>
                </c:pt>
                <c:pt idx="5">
                  <c:v>9.6517257535530226E-2</c:v>
                </c:pt>
                <c:pt idx="6">
                  <c:v>3.0298297672965796E-2</c:v>
                </c:pt>
                <c:pt idx="7">
                  <c:v>2.1864750898016556E-2</c:v>
                </c:pt>
              </c:numCache>
            </c:numRef>
          </c:val>
          <c:extLst>
            <c:ext xmlns:c16="http://schemas.microsoft.com/office/drawing/2014/chart" uri="{C3380CC4-5D6E-409C-BE32-E72D297353CC}">
              <c16:uniqueId val="{00000010-779A-4A5B-8AA9-02AE610D2C2C}"/>
            </c:ext>
          </c:extLst>
        </c:ser>
        <c:dLbls>
          <c:showLegendKey val="0"/>
          <c:showVal val="0"/>
          <c:showCatName val="0"/>
          <c:showSerName val="0"/>
          <c:showPercent val="0"/>
          <c:showBubbleSize val="0"/>
          <c:showLeaderLines val="0"/>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Sheet9!$C$4</c:f>
              <c:strCache>
                <c:ptCount val="1"/>
                <c:pt idx="0">
                  <c:v>全球不锈钢产量</c:v>
                </c:pt>
              </c:strCache>
            </c:strRef>
          </c:tx>
          <c:spPr>
            <a:solidFill>
              <a:schemeClr val="accent1"/>
            </a:solidFill>
            <a:ln>
              <a:noFill/>
            </a:ln>
            <a:effectLst/>
          </c:spPr>
          <c:invertIfNegative val="0"/>
          <c:cat>
            <c:strRef>
              <c:f>Sheet9!$B$5:$B$10</c:f>
              <c:strCache>
                <c:ptCount val="6"/>
                <c:pt idx="0">
                  <c:v>2020</c:v>
                </c:pt>
                <c:pt idx="1">
                  <c:v>2021</c:v>
                </c:pt>
                <c:pt idx="2">
                  <c:v>2022</c:v>
                </c:pt>
                <c:pt idx="3">
                  <c:v>2023</c:v>
                </c:pt>
                <c:pt idx="4">
                  <c:v>2024</c:v>
                </c:pt>
                <c:pt idx="5">
                  <c:v>2025E</c:v>
                </c:pt>
              </c:strCache>
            </c:strRef>
          </c:cat>
          <c:val>
            <c:numRef>
              <c:f>Sheet9!$C$5:$C$10</c:f>
              <c:numCache>
                <c:formatCode>General</c:formatCode>
                <c:ptCount val="6"/>
                <c:pt idx="0">
                  <c:v>5145</c:v>
                </c:pt>
                <c:pt idx="1">
                  <c:v>5870</c:v>
                </c:pt>
                <c:pt idx="2">
                  <c:v>5676</c:v>
                </c:pt>
                <c:pt idx="3">
                  <c:v>6029</c:v>
                </c:pt>
                <c:pt idx="4">
                  <c:v>6400</c:v>
                </c:pt>
                <c:pt idx="5">
                  <c:v>6600</c:v>
                </c:pt>
              </c:numCache>
            </c:numRef>
          </c:val>
          <c:extLst>
            <c:ext xmlns:c16="http://schemas.microsoft.com/office/drawing/2014/chart" uri="{C3380CC4-5D6E-409C-BE32-E72D297353CC}">
              <c16:uniqueId val="{00000000-AEE3-4326-B9E2-13AEBE8C835C}"/>
            </c:ext>
          </c:extLst>
        </c:ser>
        <c:dLbls>
          <c:showLegendKey val="0"/>
          <c:showVal val="0"/>
          <c:showCatName val="0"/>
          <c:showSerName val="0"/>
          <c:showPercent val="0"/>
          <c:showBubbleSize val="0"/>
        </c:dLbls>
        <c:gapWidth val="150"/>
        <c:axId val="1392677311"/>
        <c:axId val="1392677791"/>
      </c:barChart>
      <c:lineChart>
        <c:grouping val="standard"/>
        <c:varyColors val="0"/>
        <c:ser>
          <c:idx val="1"/>
          <c:order val="1"/>
          <c:tx>
            <c:strRef>
              <c:f>Sheet9!$D$4</c:f>
              <c:strCache>
                <c:ptCount val="1"/>
                <c:pt idx="0">
                  <c:v>同比增速%</c:v>
                </c:pt>
              </c:strCache>
            </c:strRef>
          </c:tx>
          <c:spPr>
            <a:ln w="28575" cap="rnd">
              <a:solidFill>
                <a:schemeClr val="accent2"/>
              </a:solidFill>
              <a:round/>
            </a:ln>
            <a:effectLst/>
          </c:spPr>
          <c:marker>
            <c:symbol val="none"/>
          </c:marker>
          <c:cat>
            <c:strRef>
              <c:f>Sheet9!$B$5:$B$10</c:f>
              <c:strCache>
                <c:ptCount val="6"/>
                <c:pt idx="0">
                  <c:v>2020</c:v>
                </c:pt>
                <c:pt idx="1">
                  <c:v>2021</c:v>
                </c:pt>
                <c:pt idx="2">
                  <c:v>2022</c:v>
                </c:pt>
                <c:pt idx="3">
                  <c:v>2023</c:v>
                </c:pt>
                <c:pt idx="4">
                  <c:v>2024</c:v>
                </c:pt>
                <c:pt idx="5">
                  <c:v>2025E</c:v>
                </c:pt>
              </c:strCache>
            </c:strRef>
          </c:cat>
          <c:val>
            <c:numRef>
              <c:f>Sheet9!$D$5:$D$10</c:f>
              <c:numCache>
                <c:formatCode>0.00%</c:formatCode>
                <c:ptCount val="6"/>
                <c:pt idx="0">
                  <c:v>-2.7E-2</c:v>
                </c:pt>
                <c:pt idx="1">
                  <c:v>0.14091350826044713</c:v>
                </c:pt>
                <c:pt idx="2">
                  <c:v>-3.3049403747870576E-2</c:v>
                </c:pt>
                <c:pt idx="3">
                  <c:v>6.2191684284707449E-2</c:v>
                </c:pt>
                <c:pt idx="4">
                  <c:v>6.1535909769447672E-2</c:v>
                </c:pt>
                <c:pt idx="5">
                  <c:v>3.125E-2</c:v>
                </c:pt>
              </c:numCache>
            </c:numRef>
          </c:val>
          <c:smooth val="1"/>
          <c:extLst>
            <c:ext xmlns:c16="http://schemas.microsoft.com/office/drawing/2014/chart" uri="{C3380CC4-5D6E-409C-BE32-E72D297353CC}">
              <c16:uniqueId val="{00000001-AEE3-4326-B9E2-13AEBE8C835C}"/>
            </c:ext>
          </c:extLst>
        </c:ser>
        <c:dLbls>
          <c:showLegendKey val="0"/>
          <c:showVal val="0"/>
          <c:showCatName val="0"/>
          <c:showSerName val="0"/>
          <c:showPercent val="0"/>
          <c:showBubbleSize val="0"/>
        </c:dLbls>
        <c:marker val="1"/>
        <c:smooth val="0"/>
        <c:axId val="1392660031"/>
        <c:axId val="1392918751"/>
      </c:lineChart>
      <c:catAx>
        <c:axId val="1392677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92677791"/>
        <c:crosses val="autoZero"/>
        <c:auto val="1"/>
        <c:lblAlgn val="ctr"/>
        <c:lblOffset val="100"/>
        <c:noMultiLvlLbl val="0"/>
      </c:catAx>
      <c:valAx>
        <c:axId val="13926777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92677311"/>
        <c:crosses val="autoZero"/>
        <c:crossBetween val="between"/>
      </c:valAx>
      <c:valAx>
        <c:axId val="1392918751"/>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392660031"/>
        <c:crosses val="max"/>
        <c:crossBetween val="between"/>
      </c:valAx>
      <c:catAx>
        <c:axId val="1392660031"/>
        <c:scaling>
          <c:orientation val="minMax"/>
        </c:scaling>
        <c:delete val="1"/>
        <c:axPos val="b"/>
        <c:numFmt formatCode="General" sourceLinked="1"/>
        <c:majorTickMark val="out"/>
        <c:minorTickMark val="none"/>
        <c:tickLblPos val="nextTo"/>
        <c:crossAx val="1392918751"/>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36820518014021E-2"/>
          <c:y val="9.2984628772728409E-2"/>
          <c:w val="0.90828332953557656"/>
          <c:h val="0.74562088420118988"/>
        </c:manualLayout>
      </c:layout>
      <c:lineChart>
        <c:grouping val="standard"/>
        <c:varyColors val="0"/>
        <c:ser>
          <c:idx val="1"/>
          <c:order val="0"/>
          <c:tx>
            <c:strRef>
              <c:f>不锈钢产量!$N$69</c:f>
              <c:strCache>
                <c:ptCount val="1"/>
                <c:pt idx="0">
                  <c:v>2021</c:v>
                </c:pt>
              </c:strCache>
            </c:strRef>
          </c:tx>
          <c:marker>
            <c:symbol val="none"/>
          </c:marker>
          <c:cat>
            <c:strRef>
              <c:f>不锈钢产量!$B$70:$B$81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不锈钢产量!$N$70:$N$81</c:f>
              <c:numCache>
                <c:formatCode>General</c:formatCode>
                <c:ptCount val="12"/>
                <c:pt idx="0">
                  <c:v>279</c:v>
                </c:pt>
                <c:pt idx="1">
                  <c:v>255</c:v>
                </c:pt>
                <c:pt idx="2">
                  <c:v>306</c:v>
                </c:pt>
                <c:pt idx="3">
                  <c:v>298</c:v>
                </c:pt>
                <c:pt idx="4">
                  <c:v>286</c:v>
                </c:pt>
                <c:pt idx="5">
                  <c:v>283</c:v>
                </c:pt>
                <c:pt idx="6">
                  <c:v>284</c:v>
                </c:pt>
                <c:pt idx="7">
                  <c:v>271</c:v>
                </c:pt>
                <c:pt idx="8">
                  <c:v>236</c:v>
                </c:pt>
                <c:pt idx="9">
                  <c:v>221</c:v>
                </c:pt>
                <c:pt idx="10">
                  <c:v>268</c:v>
                </c:pt>
                <c:pt idx="11">
                  <c:v>273</c:v>
                </c:pt>
              </c:numCache>
            </c:numRef>
          </c:val>
          <c:smooth val="1"/>
          <c:extLst>
            <c:ext xmlns:c16="http://schemas.microsoft.com/office/drawing/2014/chart" uri="{C3380CC4-5D6E-409C-BE32-E72D297353CC}">
              <c16:uniqueId val="{00000000-B237-4601-B717-D7B3901FC5C5}"/>
            </c:ext>
          </c:extLst>
        </c:ser>
        <c:ser>
          <c:idx val="2"/>
          <c:order val="1"/>
          <c:tx>
            <c:strRef>
              <c:f>不锈钢产量!$O$69</c:f>
              <c:strCache>
                <c:ptCount val="1"/>
                <c:pt idx="0">
                  <c:v>2022</c:v>
                </c:pt>
              </c:strCache>
            </c:strRef>
          </c:tx>
          <c:marker>
            <c:symbol val="none"/>
          </c:marker>
          <c:cat>
            <c:strRef>
              <c:f>不锈钢产量!$B$70:$B$81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不锈钢产量!$O$70:$O$81</c:f>
              <c:numCache>
                <c:formatCode>General</c:formatCode>
                <c:ptCount val="12"/>
                <c:pt idx="0">
                  <c:v>226</c:v>
                </c:pt>
                <c:pt idx="1">
                  <c:v>231</c:v>
                </c:pt>
                <c:pt idx="2">
                  <c:v>296</c:v>
                </c:pt>
                <c:pt idx="3">
                  <c:v>291</c:v>
                </c:pt>
                <c:pt idx="4">
                  <c:v>285</c:v>
                </c:pt>
                <c:pt idx="5">
                  <c:v>261</c:v>
                </c:pt>
                <c:pt idx="6">
                  <c:v>241</c:v>
                </c:pt>
                <c:pt idx="7">
                  <c:v>229</c:v>
                </c:pt>
                <c:pt idx="8">
                  <c:v>266</c:v>
                </c:pt>
                <c:pt idx="9">
                  <c:v>294</c:v>
                </c:pt>
                <c:pt idx="10">
                  <c:v>293</c:v>
                </c:pt>
                <c:pt idx="11">
                  <c:v>283</c:v>
                </c:pt>
              </c:numCache>
            </c:numRef>
          </c:val>
          <c:smooth val="1"/>
          <c:extLst>
            <c:ext xmlns:c16="http://schemas.microsoft.com/office/drawing/2014/chart" uri="{C3380CC4-5D6E-409C-BE32-E72D297353CC}">
              <c16:uniqueId val="{00000001-B237-4601-B717-D7B3901FC5C5}"/>
            </c:ext>
          </c:extLst>
        </c:ser>
        <c:ser>
          <c:idx val="3"/>
          <c:order val="2"/>
          <c:tx>
            <c:strRef>
              <c:f>不锈钢产量!$P$69</c:f>
              <c:strCache>
                <c:ptCount val="1"/>
                <c:pt idx="0">
                  <c:v>2023</c:v>
                </c:pt>
              </c:strCache>
            </c:strRef>
          </c:tx>
          <c:marker>
            <c:symbol val="none"/>
          </c:marker>
          <c:cat>
            <c:strRef>
              <c:f>不锈钢产量!$B$70:$B$81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不锈钢产量!$P$70:$P$81</c:f>
              <c:numCache>
                <c:formatCode>General</c:formatCode>
                <c:ptCount val="12"/>
                <c:pt idx="0">
                  <c:v>235</c:v>
                </c:pt>
                <c:pt idx="1">
                  <c:v>270</c:v>
                </c:pt>
                <c:pt idx="2">
                  <c:v>272</c:v>
                </c:pt>
                <c:pt idx="3">
                  <c:v>276</c:v>
                </c:pt>
                <c:pt idx="4">
                  <c:v>302</c:v>
                </c:pt>
                <c:pt idx="5">
                  <c:v>309</c:v>
                </c:pt>
                <c:pt idx="6">
                  <c:v>312</c:v>
                </c:pt>
                <c:pt idx="7">
                  <c:v>317</c:v>
                </c:pt>
                <c:pt idx="8">
                  <c:v>318</c:v>
                </c:pt>
                <c:pt idx="9">
                  <c:v>311</c:v>
                </c:pt>
                <c:pt idx="10">
                  <c:v>298</c:v>
                </c:pt>
                <c:pt idx="11">
                  <c:v>296</c:v>
                </c:pt>
              </c:numCache>
            </c:numRef>
          </c:val>
          <c:smooth val="1"/>
          <c:extLst>
            <c:ext xmlns:c16="http://schemas.microsoft.com/office/drawing/2014/chart" uri="{C3380CC4-5D6E-409C-BE32-E72D297353CC}">
              <c16:uniqueId val="{00000002-B237-4601-B717-D7B3901FC5C5}"/>
            </c:ext>
          </c:extLst>
        </c:ser>
        <c:ser>
          <c:idx val="4"/>
          <c:order val="3"/>
          <c:tx>
            <c:strRef>
              <c:f>不锈钢产量!$Q$69</c:f>
              <c:strCache>
                <c:ptCount val="1"/>
                <c:pt idx="0">
                  <c:v>2024</c:v>
                </c:pt>
              </c:strCache>
            </c:strRef>
          </c:tx>
          <c:marker>
            <c:symbol val="none"/>
          </c:marker>
          <c:cat>
            <c:strRef>
              <c:f>不锈钢产量!$B$70:$B$81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不锈钢产量!$Q$70:$Q$81</c:f>
              <c:numCache>
                <c:formatCode>General</c:formatCode>
                <c:ptCount val="12"/>
                <c:pt idx="0">
                  <c:v>272</c:v>
                </c:pt>
                <c:pt idx="1">
                  <c:v>261</c:v>
                </c:pt>
                <c:pt idx="2">
                  <c:v>334</c:v>
                </c:pt>
                <c:pt idx="3">
                  <c:v>329</c:v>
                </c:pt>
                <c:pt idx="4">
                  <c:v>336</c:v>
                </c:pt>
                <c:pt idx="5">
                  <c:v>326</c:v>
                </c:pt>
                <c:pt idx="6">
                  <c:v>326</c:v>
                </c:pt>
                <c:pt idx="7">
                  <c:v>324</c:v>
                </c:pt>
                <c:pt idx="8">
                  <c:v>315</c:v>
                </c:pt>
                <c:pt idx="9">
                  <c:v>330</c:v>
                </c:pt>
                <c:pt idx="10">
                  <c:v>328</c:v>
                </c:pt>
                <c:pt idx="11">
                  <c:v>342</c:v>
                </c:pt>
              </c:numCache>
            </c:numRef>
          </c:val>
          <c:smooth val="1"/>
          <c:extLst>
            <c:ext xmlns:c16="http://schemas.microsoft.com/office/drawing/2014/chart" uri="{C3380CC4-5D6E-409C-BE32-E72D297353CC}">
              <c16:uniqueId val="{00000003-B237-4601-B717-D7B3901FC5C5}"/>
            </c:ext>
          </c:extLst>
        </c:ser>
        <c:ser>
          <c:idx val="0"/>
          <c:order val="4"/>
          <c:tx>
            <c:strRef>
              <c:f>不锈钢产量!$R$69</c:f>
              <c:strCache>
                <c:ptCount val="1"/>
                <c:pt idx="0">
                  <c:v>2025</c:v>
                </c:pt>
              </c:strCache>
            </c:strRef>
          </c:tx>
          <c:spPr>
            <a:ln>
              <a:solidFill>
                <a:schemeClr val="accent6">
                  <a:lumMod val="75000"/>
                </a:schemeClr>
              </a:solidFill>
            </a:ln>
          </c:spPr>
          <c:marker>
            <c:symbol val="none"/>
          </c:marker>
          <c:cat>
            <c:strRef>
              <c:f>不锈钢产量!$B$70:$B$81</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不锈钢产量!$R$70:$R$81</c:f>
              <c:numCache>
                <c:formatCode>General</c:formatCode>
                <c:ptCount val="12"/>
                <c:pt idx="0">
                  <c:v>270</c:v>
                </c:pt>
                <c:pt idx="1">
                  <c:v>311</c:v>
                </c:pt>
                <c:pt idx="2">
                  <c:v>350</c:v>
                </c:pt>
                <c:pt idx="3">
                  <c:v>344</c:v>
                </c:pt>
                <c:pt idx="4">
                  <c:v>339</c:v>
                </c:pt>
                <c:pt idx="5">
                  <c:v>317</c:v>
                </c:pt>
                <c:pt idx="6">
                  <c:v>312</c:v>
                </c:pt>
                <c:pt idx="7">
                  <c:v>331</c:v>
                </c:pt>
                <c:pt idx="8">
                  <c:v>335</c:v>
                </c:pt>
                <c:pt idx="9">
                  <c:v>345</c:v>
                </c:pt>
              </c:numCache>
            </c:numRef>
          </c:val>
          <c:smooth val="1"/>
          <c:extLst>
            <c:ext xmlns:c16="http://schemas.microsoft.com/office/drawing/2014/chart" uri="{C3380CC4-5D6E-409C-BE32-E72D297353CC}">
              <c16:uniqueId val="{00000004-B237-4601-B717-D7B3901FC5C5}"/>
            </c:ext>
          </c:extLst>
        </c:ser>
        <c:dLbls>
          <c:showLegendKey val="0"/>
          <c:showVal val="0"/>
          <c:showCatName val="0"/>
          <c:showSerName val="0"/>
          <c:showPercent val="0"/>
          <c:showBubbleSize val="0"/>
        </c:dLbls>
        <c:smooth val="0"/>
        <c:axId val="694325544"/>
        <c:axId val="694325936"/>
      </c:lineChart>
      <c:catAx>
        <c:axId val="694325544"/>
        <c:scaling>
          <c:orientation val="minMax"/>
        </c:scaling>
        <c:delete val="0"/>
        <c:axPos val="b"/>
        <c:numFmt formatCode="General" sourceLinked="0"/>
        <c:majorTickMark val="out"/>
        <c:minorTickMark val="none"/>
        <c:tickLblPos val="nextTo"/>
        <c:txPr>
          <a:bodyPr/>
          <a:lstStyle/>
          <a:p>
            <a:pPr>
              <a:defRPr>
                <a:latin typeface="Arial" pitchFamily="34" charset="0"/>
                <a:cs typeface="Arial" pitchFamily="34" charset="0"/>
              </a:defRPr>
            </a:pPr>
            <a:endParaRPr lang="zh-CN"/>
          </a:p>
        </c:txPr>
        <c:crossAx val="694325936"/>
        <c:crosses val="autoZero"/>
        <c:auto val="1"/>
        <c:lblAlgn val="ctr"/>
        <c:lblOffset val="100"/>
        <c:noMultiLvlLbl val="0"/>
      </c:catAx>
      <c:valAx>
        <c:axId val="694325936"/>
        <c:scaling>
          <c:orientation val="minMax"/>
          <c:max val="360"/>
          <c:min val="200"/>
        </c:scaling>
        <c:delete val="0"/>
        <c:axPos val="l"/>
        <c:majorGridlines/>
        <c:title>
          <c:tx>
            <c:rich>
              <a:bodyPr rot="0" vert="horz"/>
              <a:lstStyle/>
              <a:p>
                <a:pPr>
                  <a:defRPr b="0"/>
                </a:pPr>
                <a:r>
                  <a:rPr lang="zh-CN" altLang="en-US" b="0"/>
                  <a:t>万吨</a:t>
                </a:r>
              </a:p>
            </c:rich>
          </c:tx>
          <c:layout>
            <c:manualLayout>
              <c:xMode val="edge"/>
              <c:yMode val="edge"/>
              <c:x val="1.2861736334405145E-2"/>
              <c:y val="2.4117953459572069E-2"/>
            </c:manualLayout>
          </c:layout>
          <c:overlay val="0"/>
        </c:title>
        <c:numFmt formatCode="General" sourceLinked="1"/>
        <c:majorTickMark val="out"/>
        <c:minorTickMark val="none"/>
        <c:tickLblPos val="nextTo"/>
        <c:txPr>
          <a:bodyPr/>
          <a:lstStyle/>
          <a:p>
            <a:pPr>
              <a:defRPr sz="1050">
                <a:latin typeface="Arial" pitchFamily="34" charset="0"/>
                <a:cs typeface="Arial" pitchFamily="34" charset="0"/>
              </a:defRPr>
            </a:pPr>
            <a:endParaRPr lang="zh-CN"/>
          </a:p>
        </c:txPr>
        <c:crossAx val="694325544"/>
        <c:crosses val="autoZero"/>
        <c:crossBetween val="between"/>
      </c:valAx>
    </c:plotArea>
    <c:legend>
      <c:legendPos val="b"/>
      <c:overlay val="0"/>
      <c:txPr>
        <a:bodyPr/>
        <a:lstStyle/>
        <a:p>
          <a:pPr>
            <a:defRPr>
              <a:latin typeface="Arial" pitchFamily="34" charset="0"/>
              <a:cs typeface="Arial" pitchFamily="34" charset="0"/>
            </a:defRPr>
          </a:pPr>
          <a:endParaRPr lang="zh-CN"/>
        </a:p>
      </c:txPr>
    </c:legend>
    <c:plotVisOnly val="1"/>
    <c:dispBlanksAs val="gap"/>
    <c:showDLblsOverMax val="0"/>
  </c:chart>
  <c:spPr>
    <a:ln>
      <a:noFill/>
    </a:ln>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07174103237096E-2"/>
          <c:y val="0.13936351706036745"/>
          <c:w val="0.88337270341207352"/>
          <c:h val="0.62948126275882177"/>
        </c:manualLayout>
      </c:layout>
      <c:lineChart>
        <c:grouping val="standard"/>
        <c:varyColors val="0"/>
        <c:ser>
          <c:idx val="4"/>
          <c:order val="0"/>
          <c:tx>
            <c:strRef>
              <c:f>不锈钢产量!$N$23</c:f>
              <c:strCache>
                <c:ptCount val="1"/>
                <c:pt idx="0">
                  <c:v>2021</c:v>
                </c:pt>
              </c:strCache>
            </c:strRef>
          </c:tx>
          <c:marker>
            <c:symbol val="none"/>
          </c:marker>
          <c:cat>
            <c:strRef>
              <c:f>不锈钢产量!$B$24:$B$35</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不锈钢产量!$N$24:$N$35</c:f>
              <c:numCache>
                <c:formatCode>General</c:formatCode>
                <c:ptCount val="12"/>
                <c:pt idx="0">
                  <c:v>122</c:v>
                </c:pt>
                <c:pt idx="1">
                  <c:v>114</c:v>
                </c:pt>
                <c:pt idx="2">
                  <c:v>138</c:v>
                </c:pt>
                <c:pt idx="3">
                  <c:v>148</c:v>
                </c:pt>
                <c:pt idx="4">
                  <c:v>149</c:v>
                </c:pt>
                <c:pt idx="5">
                  <c:v>150</c:v>
                </c:pt>
                <c:pt idx="6">
                  <c:v>145</c:v>
                </c:pt>
                <c:pt idx="7">
                  <c:v>144</c:v>
                </c:pt>
                <c:pt idx="8">
                  <c:v>124</c:v>
                </c:pt>
                <c:pt idx="9">
                  <c:v>123</c:v>
                </c:pt>
                <c:pt idx="10">
                  <c:v>136</c:v>
                </c:pt>
                <c:pt idx="11">
                  <c:v>134</c:v>
                </c:pt>
              </c:numCache>
            </c:numRef>
          </c:val>
          <c:smooth val="1"/>
          <c:extLst>
            <c:ext xmlns:c16="http://schemas.microsoft.com/office/drawing/2014/chart" uri="{C3380CC4-5D6E-409C-BE32-E72D297353CC}">
              <c16:uniqueId val="{00000000-9310-4D7E-9D33-997BD26520CE}"/>
            </c:ext>
          </c:extLst>
        </c:ser>
        <c:ser>
          <c:idx val="5"/>
          <c:order val="1"/>
          <c:tx>
            <c:strRef>
              <c:f>不锈钢产量!$O$23</c:f>
              <c:strCache>
                <c:ptCount val="1"/>
                <c:pt idx="0">
                  <c:v>2022</c:v>
                </c:pt>
              </c:strCache>
            </c:strRef>
          </c:tx>
          <c:marker>
            <c:symbol val="none"/>
          </c:marker>
          <c:cat>
            <c:strRef>
              <c:f>不锈钢产量!$B$24:$B$35</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不锈钢产量!$O$24:$O$35</c:f>
              <c:numCache>
                <c:formatCode>General</c:formatCode>
                <c:ptCount val="12"/>
                <c:pt idx="0">
                  <c:v>115</c:v>
                </c:pt>
                <c:pt idx="1">
                  <c:v>120</c:v>
                </c:pt>
                <c:pt idx="2">
                  <c:v>143</c:v>
                </c:pt>
                <c:pt idx="3">
                  <c:v>136</c:v>
                </c:pt>
                <c:pt idx="4">
                  <c:v>135</c:v>
                </c:pt>
                <c:pt idx="5">
                  <c:v>126</c:v>
                </c:pt>
                <c:pt idx="6">
                  <c:v>132</c:v>
                </c:pt>
                <c:pt idx="7">
                  <c:v>126</c:v>
                </c:pt>
                <c:pt idx="8">
                  <c:v>142</c:v>
                </c:pt>
                <c:pt idx="9">
                  <c:v>152</c:v>
                </c:pt>
                <c:pt idx="10">
                  <c:v>157</c:v>
                </c:pt>
                <c:pt idx="11">
                  <c:v>146</c:v>
                </c:pt>
              </c:numCache>
            </c:numRef>
          </c:val>
          <c:smooth val="1"/>
          <c:extLst>
            <c:ext xmlns:c16="http://schemas.microsoft.com/office/drawing/2014/chart" uri="{C3380CC4-5D6E-409C-BE32-E72D297353CC}">
              <c16:uniqueId val="{00000001-9310-4D7E-9D33-997BD26520CE}"/>
            </c:ext>
          </c:extLst>
        </c:ser>
        <c:ser>
          <c:idx val="6"/>
          <c:order val="2"/>
          <c:tx>
            <c:strRef>
              <c:f>不锈钢产量!$P$23</c:f>
              <c:strCache>
                <c:ptCount val="1"/>
                <c:pt idx="0">
                  <c:v>2023</c:v>
                </c:pt>
              </c:strCache>
            </c:strRef>
          </c:tx>
          <c:spPr>
            <a:ln>
              <a:solidFill>
                <a:srgbClr val="FF0000"/>
              </a:solidFill>
              <a:prstDash val="sysDash"/>
            </a:ln>
          </c:spPr>
          <c:marker>
            <c:symbol val="none"/>
          </c:marker>
          <c:cat>
            <c:strRef>
              <c:f>不锈钢产量!$B$24:$B$35</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不锈钢产量!$P$24:$P$35</c:f>
              <c:numCache>
                <c:formatCode>General</c:formatCode>
                <c:ptCount val="12"/>
                <c:pt idx="0">
                  <c:v>127</c:v>
                </c:pt>
                <c:pt idx="1">
                  <c:v>141</c:v>
                </c:pt>
                <c:pt idx="2">
                  <c:v>142</c:v>
                </c:pt>
                <c:pt idx="3">
                  <c:v>137</c:v>
                </c:pt>
                <c:pt idx="4">
                  <c:v>156</c:v>
                </c:pt>
                <c:pt idx="5">
                  <c:v>159</c:v>
                </c:pt>
                <c:pt idx="6">
                  <c:v>162</c:v>
                </c:pt>
                <c:pt idx="7">
                  <c:v>167</c:v>
                </c:pt>
                <c:pt idx="8">
                  <c:v>169</c:v>
                </c:pt>
                <c:pt idx="9">
                  <c:v>150</c:v>
                </c:pt>
                <c:pt idx="10">
                  <c:v>149</c:v>
                </c:pt>
                <c:pt idx="11">
                  <c:v>161</c:v>
                </c:pt>
              </c:numCache>
            </c:numRef>
          </c:val>
          <c:smooth val="1"/>
          <c:extLst>
            <c:ext xmlns:c16="http://schemas.microsoft.com/office/drawing/2014/chart" uri="{C3380CC4-5D6E-409C-BE32-E72D297353CC}">
              <c16:uniqueId val="{00000002-9310-4D7E-9D33-997BD26520CE}"/>
            </c:ext>
          </c:extLst>
        </c:ser>
        <c:ser>
          <c:idx val="0"/>
          <c:order val="3"/>
          <c:tx>
            <c:strRef>
              <c:f>不锈钢产量!$Q$23</c:f>
              <c:strCache>
                <c:ptCount val="1"/>
                <c:pt idx="0">
                  <c:v>2024</c:v>
                </c:pt>
              </c:strCache>
            </c:strRef>
          </c:tx>
          <c:marker>
            <c:symbol val="none"/>
          </c:marker>
          <c:cat>
            <c:strRef>
              <c:f>不锈钢产量!$B$24:$B$35</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不锈钢产量!$Q$24:$Q$35</c:f>
              <c:numCache>
                <c:formatCode>General</c:formatCode>
                <c:ptCount val="12"/>
                <c:pt idx="0">
                  <c:v>155</c:v>
                </c:pt>
                <c:pt idx="1">
                  <c:v>138</c:v>
                </c:pt>
                <c:pt idx="2">
                  <c:v>177</c:v>
                </c:pt>
                <c:pt idx="3">
                  <c:v>171</c:v>
                </c:pt>
                <c:pt idx="4">
                  <c:v>174</c:v>
                </c:pt>
                <c:pt idx="5">
                  <c:v>162</c:v>
                </c:pt>
                <c:pt idx="6">
                  <c:v>159</c:v>
                </c:pt>
                <c:pt idx="7">
                  <c:v>162</c:v>
                </c:pt>
                <c:pt idx="8">
                  <c:v>163</c:v>
                </c:pt>
                <c:pt idx="9">
                  <c:v>169</c:v>
                </c:pt>
                <c:pt idx="10">
                  <c:v>173</c:v>
                </c:pt>
                <c:pt idx="11">
                  <c:v>186</c:v>
                </c:pt>
              </c:numCache>
            </c:numRef>
          </c:val>
          <c:smooth val="1"/>
          <c:extLst>
            <c:ext xmlns:c16="http://schemas.microsoft.com/office/drawing/2014/chart" uri="{C3380CC4-5D6E-409C-BE32-E72D297353CC}">
              <c16:uniqueId val="{00000003-9310-4D7E-9D33-997BD26520CE}"/>
            </c:ext>
          </c:extLst>
        </c:ser>
        <c:ser>
          <c:idx val="1"/>
          <c:order val="4"/>
          <c:tx>
            <c:strRef>
              <c:f>不锈钢产量!$R$23</c:f>
              <c:strCache>
                <c:ptCount val="1"/>
                <c:pt idx="0">
                  <c:v>2025</c:v>
                </c:pt>
              </c:strCache>
            </c:strRef>
          </c:tx>
          <c:marker>
            <c:symbol val="none"/>
          </c:marker>
          <c:cat>
            <c:strRef>
              <c:f>不锈钢产量!$B$24:$B$35</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不锈钢产量!$R$24:$R$35</c:f>
              <c:numCache>
                <c:formatCode>General</c:formatCode>
                <c:ptCount val="12"/>
                <c:pt idx="0">
                  <c:v>143</c:v>
                </c:pt>
                <c:pt idx="1">
                  <c:v>164</c:v>
                </c:pt>
                <c:pt idx="2">
                  <c:v>188</c:v>
                </c:pt>
                <c:pt idx="3">
                  <c:v>175</c:v>
                </c:pt>
                <c:pt idx="4">
                  <c:v>174</c:v>
                </c:pt>
                <c:pt idx="5">
                  <c:v>171</c:v>
                </c:pt>
                <c:pt idx="6">
                  <c:v>166</c:v>
                </c:pt>
                <c:pt idx="7">
                  <c:v>172</c:v>
                </c:pt>
                <c:pt idx="8">
                  <c:v>171</c:v>
                </c:pt>
                <c:pt idx="9">
                  <c:v>177</c:v>
                </c:pt>
              </c:numCache>
            </c:numRef>
          </c:val>
          <c:smooth val="1"/>
          <c:extLst>
            <c:ext xmlns:c16="http://schemas.microsoft.com/office/drawing/2014/chart" uri="{C3380CC4-5D6E-409C-BE32-E72D297353CC}">
              <c16:uniqueId val="{00000004-9310-4D7E-9D33-997BD26520CE}"/>
            </c:ext>
          </c:extLst>
        </c:ser>
        <c:dLbls>
          <c:showLegendKey val="0"/>
          <c:showVal val="0"/>
          <c:showCatName val="0"/>
          <c:showSerName val="0"/>
          <c:showPercent val="0"/>
          <c:showBubbleSize val="0"/>
        </c:dLbls>
        <c:smooth val="0"/>
        <c:axId val="694323192"/>
        <c:axId val="694323584"/>
      </c:lineChart>
      <c:catAx>
        <c:axId val="694323192"/>
        <c:scaling>
          <c:orientation val="minMax"/>
        </c:scaling>
        <c:delete val="0"/>
        <c:axPos val="b"/>
        <c:numFmt formatCode="General" sourceLinked="0"/>
        <c:majorTickMark val="out"/>
        <c:minorTickMark val="none"/>
        <c:tickLblPos val="nextTo"/>
        <c:txPr>
          <a:bodyPr/>
          <a:lstStyle/>
          <a:p>
            <a:pPr>
              <a:defRPr>
                <a:latin typeface="Arial" pitchFamily="34" charset="0"/>
                <a:cs typeface="Arial" pitchFamily="34" charset="0"/>
              </a:defRPr>
            </a:pPr>
            <a:endParaRPr lang="zh-CN"/>
          </a:p>
        </c:txPr>
        <c:crossAx val="694323584"/>
        <c:crosses val="autoZero"/>
        <c:auto val="1"/>
        <c:lblAlgn val="ctr"/>
        <c:lblOffset val="100"/>
        <c:noMultiLvlLbl val="0"/>
      </c:catAx>
      <c:valAx>
        <c:axId val="694323584"/>
        <c:scaling>
          <c:orientation val="minMax"/>
          <c:min val="80"/>
        </c:scaling>
        <c:delete val="0"/>
        <c:axPos val="l"/>
        <c:majorGridlines/>
        <c:title>
          <c:tx>
            <c:rich>
              <a:bodyPr rot="0" vert="horz"/>
              <a:lstStyle/>
              <a:p>
                <a:pPr>
                  <a:defRPr b="0"/>
                </a:pPr>
                <a:r>
                  <a:rPr lang="zh-CN" altLang="en-US" b="0"/>
                  <a:t>万吨</a:t>
                </a:r>
              </a:p>
            </c:rich>
          </c:tx>
          <c:layout>
            <c:manualLayout>
              <c:xMode val="edge"/>
              <c:yMode val="edge"/>
              <c:x val="8.3333333333333332E-3"/>
              <c:y val="2.8178040244969383E-2"/>
            </c:manualLayout>
          </c:layout>
          <c:overlay val="0"/>
        </c:title>
        <c:numFmt formatCode="General" sourceLinked="1"/>
        <c:majorTickMark val="out"/>
        <c:minorTickMark val="none"/>
        <c:tickLblPos val="nextTo"/>
        <c:txPr>
          <a:bodyPr/>
          <a:lstStyle/>
          <a:p>
            <a:pPr>
              <a:defRPr>
                <a:latin typeface="Arial" pitchFamily="34" charset="0"/>
                <a:cs typeface="Arial" pitchFamily="34" charset="0"/>
              </a:defRPr>
            </a:pPr>
            <a:endParaRPr lang="zh-CN"/>
          </a:p>
        </c:txPr>
        <c:crossAx val="694323192"/>
        <c:crosses val="autoZero"/>
        <c:crossBetween val="between"/>
        <c:majorUnit val="20"/>
      </c:valAx>
    </c:plotArea>
    <c:legend>
      <c:legendPos val="b"/>
      <c:overlay val="0"/>
      <c:txPr>
        <a:bodyPr/>
        <a:lstStyle/>
        <a:p>
          <a:pPr>
            <a:defRPr>
              <a:latin typeface="Arial" pitchFamily="34" charset="0"/>
              <a:cs typeface="Arial" pitchFamily="34" charset="0"/>
            </a:defRPr>
          </a:pPr>
          <a:endParaRPr lang="zh-CN"/>
        </a:p>
      </c:txPr>
    </c:legend>
    <c:plotVisOnly val="1"/>
    <c:dispBlanksAs val="gap"/>
    <c:showDLblsOverMax val="0"/>
  </c:chart>
  <c:spPr>
    <a:ln>
      <a:noFill/>
    </a:ln>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988407699037624E-2"/>
          <c:y val="6.7643418401556771E-2"/>
          <c:w val="0.90223381452318452"/>
          <c:h val="0.73257003086981409"/>
        </c:manualLayout>
      </c:layout>
      <c:lineChart>
        <c:grouping val="standard"/>
        <c:varyColors val="0"/>
        <c:ser>
          <c:idx val="0"/>
          <c:order val="0"/>
          <c:tx>
            <c:strRef>
              <c:f>印尼不锈钢产量!$K$30</c:f>
              <c:strCache>
                <c:ptCount val="1"/>
                <c:pt idx="0">
                  <c:v>2021</c:v>
                </c:pt>
              </c:strCache>
            </c:strRef>
          </c:tx>
          <c:marker>
            <c:symbol val="none"/>
          </c:marker>
          <c:cat>
            <c:strRef>
              <c:f>印尼不锈钢产量!$G$31:$G$42</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印尼不锈钢产量!$K$31:$K$42</c:f>
              <c:numCache>
                <c:formatCode>General</c:formatCode>
                <c:ptCount val="12"/>
                <c:pt idx="0">
                  <c:v>29</c:v>
                </c:pt>
                <c:pt idx="1">
                  <c:v>37</c:v>
                </c:pt>
                <c:pt idx="2">
                  <c:v>39</c:v>
                </c:pt>
                <c:pt idx="3">
                  <c:v>42</c:v>
                </c:pt>
                <c:pt idx="4">
                  <c:v>43</c:v>
                </c:pt>
                <c:pt idx="5">
                  <c:v>43</c:v>
                </c:pt>
                <c:pt idx="6">
                  <c:v>43</c:v>
                </c:pt>
                <c:pt idx="7">
                  <c:v>46</c:v>
                </c:pt>
                <c:pt idx="8">
                  <c:v>44</c:v>
                </c:pt>
                <c:pt idx="9">
                  <c:v>47</c:v>
                </c:pt>
                <c:pt idx="10">
                  <c:v>42</c:v>
                </c:pt>
                <c:pt idx="11">
                  <c:v>46</c:v>
                </c:pt>
              </c:numCache>
            </c:numRef>
          </c:val>
          <c:smooth val="1"/>
          <c:extLst>
            <c:ext xmlns:c16="http://schemas.microsoft.com/office/drawing/2014/chart" uri="{C3380CC4-5D6E-409C-BE32-E72D297353CC}">
              <c16:uniqueId val="{00000000-661B-4F9C-9684-0DF82FF2480E}"/>
            </c:ext>
          </c:extLst>
        </c:ser>
        <c:ser>
          <c:idx val="1"/>
          <c:order val="1"/>
          <c:tx>
            <c:strRef>
              <c:f>印尼不锈钢产量!$L$30</c:f>
              <c:strCache>
                <c:ptCount val="1"/>
                <c:pt idx="0">
                  <c:v>2022</c:v>
                </c:pt>
              </c:strCache>
            </c:strRef>
          </c:tx>
          <c:marker>
            <c:symbol val="none"/>
          </c:marker>
          <c:cat>
            <c:strRef>
              <c:f>印尼不锈钢产量!$G$31:$G$42</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印尼不锈钢产量!$L$31:$L$42</c:f>
              <c:numCache>
                <c:formatCode>General</c:formatCode>
                <c:ptCount val="12"/>
                <c:pt idx="0">
                  <c:v>45</c:v>
                </c:pt>
                <c:pt idx="1">
                  <c:v>39</c:v>
                </c:pt>
                <c:pt idx="2">
                  <c:v>36</c:v>
                </c:pt>
                <c:pt idx="3">
                  <c:v>43</c:v>
                </c:pt>
                <c:pt idx="4">
                  <c:v>43</c:v>
                </c:pt>
                <c:pt idx="5">
                  <c:v>40</c:v>
                </c:pt>
                <c:pt idx="6">
                  <c:v>43</c:v>
                </c:pt>
                <c:pt idx="7">
                  <c:v>42</c:v>
                </c:pt>
                <c:pt idx="8">
                  <c:v>40</c:v>
                </c:pt>
                <c:pt idx="9">
                  <c:v>41</c:v>
                </c:pt>
                <c:pt idx="10">
                  <c:v>36</c:v>
                </c:pt>
                <c:pt idx="11">
                  <c:v>32</c:v>
                </c:pt>
              </c:numCache>
            </c:numRef>
          </c:val>
          <c:smooth val="1"/>
          <c:extLst>
            <c:ext xmlns:c16="http://schemas.microsoft.com/office/drawing/2014/chart" uri="{C3380CC4-5D6E-409C-BE32-E72D297353CC}">
              <c16:uniqueId val="{00000001-661B-4F9C-9684-0DF82FF2480E}"/>
            </c:ext>
          </c:extLst>
        </c:ser>
        <c:ser>
          <c:idx val="2"/>
          <c:order val="2"/>
          <c:tx>
            <c:strRef>
              <c:f>印尼不锈钢产量!$M$30</c:f>
              <c:strCache>
                <c:ptCount val="1"/>
                <c:pt idx="0">
                  <c:v>2023</c:v>
                </c:pt>
              </c:strCache>
            </c:strRef>
          </c:tx>
          <c:spPr>
            <a:ln>
              <a:solidFill>
                <a:srgbClr val="FF0000"/>
              </a:solidFill>
            </a:ln>
          </c:spPr>
          <c:marker>
            <c:symbol val="none"/>
          </c:marker>
          <c:cat>
            <c:strRef>
              <c:f>印尼不锈钢产量!$G$31:$G$42</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印尼不锈钢产量!$M$31:$M$42</c:f>
              <c:numCache>
                <c:formatCode>General</c:formatCode>
                <c:ptCount val="12"/>
                <c:pt idx="0">
                  <c:v>32</c:v>
                </c:pt>
                <c:pt idx="1">
                  <c:v>30</c:v>
                </c:pt>
                <c:pt idx="2">
                  <c:v>36</c:v>
                </c:pt>
                <c:pt idx="3">
                  <c:v>38</c:v>
                </c:pt>
                <c:pt idx="4">
                  <c:v>34</c:v>
                </c:pt>
                <c:pt idx="5">
                  <c:v>31</c:v>
                </c:pt>
                <c:pt idx="6">
                  <c:v>36.5</c:v>
                </c:pt>
                <c:pt idx="7">
                  <c:v>38</c:v>
                </c:pt>
                <c:pt idx="8">
                  <c:v>36</c:v>
                </c:pt>
                <c:pt idx="9">
                  <c:v>43</c:v>
                </c:pt>
                <c:pt idx="10">
                  <c:v>39</c:v>
                </c:pt>
                <c:pt idx="11">
                  <c:v>40</c:v>
                </c:pt>
              </c:numCache>
            </c:numRef>
          </c:val>
          <c:smooth val="1"/>
          <c:extLst>
            <c:ext xmlns:c16="http://schemas.microsoft.com/office/drawing/2014/chart" uri="{C3380CC4-5D6E-409C-BE32-E72D297353CC}">
              <c16:uniqueId val="{00000002-661B-4F9C-9684-0DF82FF2480E}"/>
            </c:ext>
          </c:extLst>
        </c:ser>
        <c:ser>
          <c:idx val="3"/>
          <c:order val="3"/>
          <c:tx>
            <c:strRef>
              <c:f>印尼不锈钢产量!$N$30</c:f>
              <c:strCache>
                <c:ptCount val="1"/>
                <c:pt idx="0">
                  <c:v>2024</c:v>
                </c:pt>
              </c:strCache>
            </c:strRef>
          </c:tx>
          <c:marker>
            <c:symbol val="none"/>
          </c:marker>
          <c:cat>
            <c:strRef>
              <c:f>印尼不锈钢产量!$G$31:$G$42</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印尼不锈钢产量!$N$31:$N$42</c:f>
              <c:numCache>
                <c:formatCode>General</c:formatCode>
                <c:ptCount val="12"/>
                <c:pt idx="0">
                  <c:v>47.5</c:v>
                </c:pt>
                <c:pt idx="1">
                  <c:v>42.1</c:v>
                </c:pt>
                <c:pt idx="2">
                  <c:v>41.7</c:v>
                </c:pt>
                <c:pt idx="3">
                  <c:v>39.700000000000003</c:v>
                </c:pt>
                <c:pt idx="4">
                  <c:v>42</c:v>
                </c:pt>
                <c:pt idx="5">
                  <c:v>40</c:v>
                </c:pt>
                <c:pt idx="6">
                  <c:v>36</c:v>
                </c:pt>
                <c:pt idx="7">
                  <c:v>43</c:v>
                </c:pt>
                <c:pt idx="8">
                  <c:v>43</c:v>
                </c:pt>
                <c:pt idx="9">
                  <c:v>44</c:v>
                </c:pt>
                <c:pt idx="10">
                  <c:v>44</c:v>
                </c:pt>
                <c:pt idx="11">
                  <c:v>41</c:v>
                </c:pt>
              </c:numCache>
            </c:numRef>
          </c:val>
          <c:smooth val="1"/>
          <c:extLst>
            <c:ext xmlns:c16="http://schemas.microsoft.com/office/drawing/2014/chart" uri="{C3380CC4-5D6E-409C-BE32-E72D297353CC}">
              <c16:uniqueId val="{00000003-661B-4F9C-9684-0DF82FF2480E}"/>
            </c:ext>
          </c:extLst>
        </c:ser>
        <c:ser>
          <c:idx val="4"/>
          <c:order val="4"/>
          <c:tx>
            <c:strRef>
              <c:f>印尼不锈钢产量!$O$30</c:f>
              <c:strCache>
                <c:ptCount val="1"/>
                <c:pt idx="0">
                  <c:v>2025</c:v>
                </c:pt>
              </c:strCache>
            </c:strRef>
          </c:tx>
          <c:marker>
            <c:symbol val="none"/>
          </c:marker>
          <c:cat>
            <c:strRef>
              <c:f>印尼不锈钢产量!$G$31:$G$42</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印尼不锈钢产量!$O$31:$O$42</c:f>
              <c:numCache>
                <c:formatCode>General</c:formatCode>
                <c:ptCount val="12"/>
                <c:pt idx="0">
                  <c:v>46.5</c:v>
                </c:pt>
                <c:pt idx="1">
                  <c:v>39.1</c:v>
                </c:pt>
                <c:pt idx="2">
                  <c:v>45.8</c:v>
                </c:pt>
                <c:pt idx="3">
                  <c:v>44.6</c:v>
                </c:pt>
                <c:pt idx="4">
                  <c:v>36</c:v>
                </c:pt>
                <c:pt idx="5">
                  <c:v>36.5</c:v>
                </c:pt>
                <c:pt idx="6">
                  <c:v>38</c:v>
                </c:pt>
                <c:pt idx="7">
                  <c:v>43.2</c:v>
                </c:pt>
                <c:pt idx="8">
                  <c:v>43.4</c:v>
                </c:pt>
              </c:numCache>
            </c:numRef>
          </c:val>
          <c:smooth val="1"/>
          <c:extLst>
            <c:ext xmlns:c16="http://schemas.microsoft.com/office/drawing/2014/chart" uri="{C3380CC4-5D6E-409C-BE32-E72D297353CC}">
              <c16:uniqueId val="{00000004-661B-4F9C-9684-0DF82FF2480E}"/>
            </c:ext>
          </c:extLst>
        </c:ser>
        <c:dLbls>
          <c:showLegendKey val="0"/>
          <c:showVal val="0"/>
          <c:showCatName val="0"/>
          <c:showSerName val="0"/>
          <c:showPercent val="0"/>
          <c:showBubbleSize val="0"/>
        </c:dLbls>
        <c:smooth val="0"/>
        <c:axId val="696135344"/>
        <c:axId val="696135736"/>
      </c:lineChart>
      <c:catAx>
        <c:axId val="696135344"/>
        <c:scaling>
          <c:orientation val="minMax"/>
        </c:scaling>
        <c:delete val="0"/>
        <c:axPos val="b"/>
        <c:numFmt formatCode="General" sourceLinked="0"/>
        <c:majorTickMark val="out"/>
        <c:minorTickMark val="none"/>
        <c:tickLblPos val="nextTo"/>
        <c:txPr>
          <a:bodyPr/>
          <a:lstStyle/>
          <a:p>
            <a:pPr>
              <a:defRPr>
                <a:latin typeface="Arial" pitchFamily="34" charset="0"/>
                <a:cs typeface="Arial" pitchFamily="34" charset="0"/>
              </a:defRPr>
            </a:pPr>
            <a:endParaRPr lang="zh-CN"/>
          </a:p>
        </c:txPr>
        <c:crossAx val="696135736"/>
        <c:crosses val="autoZero"/>
        <c:auto val="1"/>
        <c:lblAlgn val="ctr"/>
        <c:lblOffset val="100"/>
        <c:noMultiLvlLbl val="0"/>
      </c:catAx>
      <c:valAx>
        <c:axId val="696135736"/>
        <c:scaling>
          <c:orientation val="minMax"/>
          <c:min val="30"/>
        </c:scaling>
        <c:delete val="0"/>
        <c:axPos val="l"/>
        <c:majorGridlines/>
        <c:numFmt formatCode="General" sourceLinked="1"/>
        <c:majorTickMark val="out"/>
        <c:minorTickMark val="none"/>
        <c:tickLblPos val="nextTo"/>
        <c:txPr>
          <a:bodyPr/>
          <a:lstStyle/>
          <a:p>
            <a:pPr>
              <a:defRPr>
                <a:latin typeface="Arial" pitchFamily="34" charset="0"/>
                <a:cs typeface="Arial" pitchFamily="34" charset="0"/>
              </a:defRPr>
            </a:pPr>
            <a:endParaRPr lang="zh-CN"/>
          </a:p>
        </c:txPr>
        <c:crossAx val="696135344"/>
        <c:crosses val="autoZero"/>
        <c:crossBetween val="between"/>
        <c:majorUnit val="10"/>
      </c:valAx>
    </c:plotArea>
    <c:legend>
      <c:legendPos val="r"/>
      <c:layout>
        <c:manualLayout>
          <c:xMode val="edge"/>
          <c:yMode val="edge"/>
          <c:x val="0.13742216046523598"/>
          <c:y val="0.88785027730371935"/>
          <c:w val="0.81732897075648347"/>
          <c:h val="0.11214972269628071"/>
        </c:manualLayout>
      </c:layout>
      <c:overlay val="0"/>
      <c:txPr>
        <a:bodyPr/>
        <a:lstStyle/>
        <a:p>
          <a:pPr>
            <a:defRPr>
              <a:latin typeface="Arial" pitchFamily="34" charset="0"/>
              <a:cs typeface="Arial" pitchFamily="34" charset="0"/>
            </a:defRPr>
          </a:pPr>
          <a:endParaRPr lang="zh-CN"/>
        </a:p>
      </c:txPr>
    </c:legend>
    <c:plotVisOnly val="1"/>
    <c:dispBlanksAs val="gap"/>
    <c:showDLblsOverMax val="0"/>
  </c:chart>
  <c:spPr>
    <a:ln>
      <a:noFill/>
    </a:ln>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Sheet12!$C$5</c:f>
              <c:strCache>
                <c:ptCount val="1"/>
                <c:pt idx="0">
                  <c:v>2021</c:v>
                </c:pt>
              </c:strCache>
            </c:strRef>
          </c:tx>
          <c:spPr>
            <a:ln w="28575" cap="rnd">
              <a:solidFill>
                <a:schemeClr val="accent1"/>
              </a:solidFill>
              <a:round/>
            </a:ln>
            <a:effectLst/>
          </c:spPr>
          <c:marker>
            <c:symbol val="none"/>
          </c:marker>
          <c:cat>
            <c:numRef>
              <c:f>Sheet12!$B$6:$B$17</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Sheet12!$C$6:$C$17</c:f>
              <c:numCache>
                <c:formatCode>General</c:formatCode>
                <c:ptCount val="12"/>
                <c:pt idx="0">
                  <c:v>41540</c:v>
                </c:pt>
                <c:pt idx="1">
                  <c:v>40240</c:v>
                </c:pt>
                <c:pt idx="2">
                  <c:v>46150</c:v>
                </c:pt>
                <c:pt idx="3">
                  <c:v>47850</c:v>
                </c:pt>
                <c:pt idx="4">
                  <c:v>49460</c:v>
                </c:pt>
                <c:pt idx="5">
                  <c:v>52260</c:v>
                </c:pt>
                <c:pt idx="6">
                  <c:v>53010</c:v>
                </c:pt>
                <c:pt idx="7">
                  <c:v>54060</c:v>
                </c:pt>
                <c:pt idx="8">
                  <c:v>54730</c:v>
                </c:pt>
                <c:pt idx="9">
                  <c:v>56630</c:v>
                </c:pt>
                <c:pt idx="10">
                  <c:v>55880</c:v>
                </c:pt>
                <c:pt idx="11">
                  <c:v>56830</c:v>
                </c:pt>
              </c:numCache>
            </c:numRef>
          </c:val>
          <c:smooth val="1"/>
          <c:extLst>
            <c:ext xmlns:c16="http://schemas.microsoft.com/office/drawing/2014/chart" uri="{C3380CC4-5D6E-409C-BE32-E72D297353CC}">
              <c16:uniqueId val="{00000000-6885-4EC0-A4E2-28D873D64B8F}"/>
            </c:ext>
          </c:extLst>
        </c:ser>
        <c:ser>
          <c:idx val="1"/>
          <c:order val="1"/>
          <c:tx>
            <c:strRef>
              <c:f>Sheet12!$D$5</c:f>
              <c:strCache>
                <c:ptCount val="1"/>
                <c:pt idx="0">
                  <c:v>2022</c:v>
                </c:pt>
              </c:strCache>
            </c:strRef>
          </c:tx>
          <c:spPr>
            <a:ln w="28575" cap="rnd">
              <a:solidFill>
                <a:schemeClr val="accent2"/>
              </a:solidFill>
              <a:round/>
            </a:ln>
            <a:effectLst/>
          </c:spPr>
          <c:marker>
            <c:symbol val="none"/>
          </c:marker>
          <c:cat>
            <c:numRef>
              <c:f>Sheet12!$B$6:$B$17</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Sheet12!$D$6:$D$17</c:f>
              <c:numCache>
                <c:formatCode>General</c:formatCode>
                <c:ptCount val="12"/>
                <c:pt idx="0">
                  <c:v>64450</c:v>
                </c:pt>
                <c:pt idx="1">
                  <c:v>63250</c:v>
                </c:pt>
                <c:pt idx="2">
                  <c:v>64000</c:v>
                </c:pt>
                <c:pt idx="3">
                  <c:v>51430</c:v>
                </c:pt>
                <c:pt idx="4">
                  <c:v>53730</c:v>
                </c:pt>
                <c:pt idx="5">
                  <c:v>68230</c:v>
                </c:pt>
                <c:pt idx="6">
                  <c:v>77480</c:v>
                </c:pt>
                <c:pt idx="7">
                  <c:v>82380</c:v>
                </c:pt>
                <c:pt idx="8">
                  <c:v>90480</c:v>
                </c:pt>
                <c:pt idx="9">
                  <c:v>93280</c:v>
                </c:pt>
                <c:pt idx="10">
                  <c:v>88000</c:v>
                </c:pt>
                <c:pt idx="11">
                  <c:v>76400</c:v>
                </c:pt>
              </c:numCache>
            </c:numRef>
          </c:val>
          <c:smooth val="1"/>
          <c:extLst>
            <c:ext xmlns:c16="http://schemas.microsoft.com/office/drawing/2014/chart" uri="{C3380CC4-5D6E-409C-BE32-E72D297353CC}">
              <c16:uniqueId val="{00000001-6885-4EC0-A4E2-28D873D64B8F}"/>
            </c:ext>
          </c:extLst>
        </c:ser>
        <c:ser>
          <c:idx val="2"/>
          <c:order val="2"/>
          <c:tx>
            <c:strRef>
              <c:f>Sheet12!$E$5</c:f>
              <c:strCache>
                <c:ptCount val="1"/>
                <c:pt idx="0">
                  <c:v>2023</c:v>
                </c:pt>
              </c:strCache>
            </c:strRef>
          </c:tx>
          <c:spPr>
            <a:ln w="28575" cap="rnd">
              <a:solidFill>
                <a:schemeClr val="accent3"/>
              </a:solidFill>
              <a:round/>
            </a:ln>
            <a:effectLst/>
          </c:spPr>
          <c:marker>
            <c:symbol val="none"/>
          </c:marker>
          <c:cat>
            <c:numRef>
              <c:f>Sheet12!$B$6:$B$17</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Sheet12!$E$6:$E$17</c:f>
              <c:numCache>
                <c:formatCode>General</c:formatCode>
                <c:ptCount val="12"/>
                <c:pt idx="0">
                  <c:v>58300</c:v>
                </c:pt>
                <c:pt idx="1">
                  <c:v>66056</c:v>
                </c:pt>
                <c:pt idx="2">
                  <c:v>54500</c:v>
                </c:pt>
                <c:pt idx="3">
                  <c:v>53400</c:v>
                </c:pt>
                <c:pt idx="4">
                  <c:v>61625</c:v>
                </c:pt>
                <c:pt idx="5">
                  <c:v>73960</c:v>
                </c:pt>
                <c:pt idx="6">
                  <c:v>78725</c:v>
                </c:pt>
                <c:pt idx="7">
                  <c:v>81920</c:v>
                </c:pt>
                <c:pt idx="8">
                  <c:v>74810</c:v>
                </c:pt>
                <c:pt idx="9">
                  <c:v>73260</c:v>
                </c:pt>
                <c:pt idx="10">
                  <c:v>69985</c:v>
                </c:pt>
                <c:pt idx="11">
                  <c:v>68585</c:v>
                </c:pt>
              </c:numCache>
            </c:numRef>
          </c:val>
          <c:smooth val="1"/>
          <c:extLst>
            <c:ext xmlns:c16="http://schemas.microsoft.com/office/drawing/2014/chart" uri="{C3380CC4-5D6E-409C-BE32-E72D297353CC}">
              <c16:uniqueId val="{00000002-6885-4EC0-A4E2-28D873D64B8F}"/>
            </c:ext>
          </c:extLst>
        </c:ser>
        <c:ser>
          <c:idx val="3"/>
          <c:order val="3"/>
          <c:tx>
            <c:strRef>
              <c:f>Sheet12!$F$5</c:f>
              <c:strCache>
                <c:ptCount val="1"/>
                <c:pt idx="0">
                  <c:v>2024</c:v>
                </c:pt>
              </c:strCache>
            </c:strRef>
          </c:tx>
          <c:spPr>
            <a:ln w="28575" cap="rnd">
              <a:solidFill>
                <a:schemeClr val="accent4"/>
              </a:solidFill>
              <a:round/>
            </a:ln>
            <a:effectLst/>
          </c:spPr>
          <c:marker>
            <c:symbol val="none"/>
          </c:marker>
          <c:cat>
            <c:numRef>
              <c:f>Sheet12!$B$6:$B$17</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Sheet12!$F$6:$F$17</c:f>
              <c:numCache>
                <c:formatCode>General</c:formatCode>
                <c:ptCount val="12"/>
                <c:pt idx="0">
                  <c:v>76770</c:v>
                </c:pt>
                <c:pt idx="1">
                  <c:v>61600</c:v>
                </c:pt>
                <c:pt idx="2">
                  <c:v>78000</c:v>
                </c:pt>
                <c:pt idx="3">
                  <c:v>73900</c:v>
                </c:pt>
                <c:pt idx="4">
                  <c:v>64000</c:v>
                </c:pt>
                <c:pt idx="5">
                  <c:v>58600</c:v>
                </c:pt>
                <c:pt idx="6">
                  <c:v>64000</c:v>
                </c:pt>
                <c:pt idx="7">
                  <c:v>76200</c:v>
                </c:pt>
                <c:pt idx="8">
                  <c:v>72500</c:v>
                </c:pt>
                <c:pt idx="9">
                  <c:v>73000</c:v>
                </c:pt>
                <c:pt idx="10">
                  <c:v>77000</c:v>
                </c:pt>
                <c:pt idx="11">
                  <c:v>77300</c:v>
                </c:pt>
              </c:numCache>
            </c:numRef>
          </c:val>
          <c:smooth val="1"/>
          <c:extLst>
            <c:ext xmlns:c16="http://schemas.microsoft.com/office/drawing/2014/chart" uri="{C3380CC4-5D6E-409C-BE32-E72D297353CC}">
              <c16:uniqueId val="{00000003-6885-4EC0-A4E2-28D873D64B8F}"/>
            </c:ext>
          </c:extLst>
        </c:ser>
        <c:ser>
          <c:idx val="4"/>
          <c:order val="4"/>
          <c:tx>
            <c:strRef>
              <c:f>Sheet12!$G$5</c:f>
              <c:strCache>
                <c:ptCount val="1"/>
                <c:pt idx="0">
                  <c:v>2025</c:v>
                </c:pt>
              </c:strCache>
            </c:strRef>
          </c:tx>
          <c:spPr>
            <a:ln w="28575" cap="rnd">
              <a:solidFill>
                <a:schemeClr val="accent5"/>
              </a:solidFill>
              <a:round/>
            </a:ln>
            <a:effectLst/>
          </c:spPr>
          <c:marker>
            <c:symbol val="none"/>
          </c:marker>
          <c:cat>
            <c:numRef>
              <c:f>Sheet12!$B$6:$B$17</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Sheet12!$G$6:$G$17</c:f>
              <c:numCache>
                <c:formatCode>General</c:formatCode>
                <c:ptCount val="12"/>
                <c:pt idx="0">
                  <c:v>67900</c:v>
                </c:pt>
                <c:pt idx="1">
                  <c:v>58500</c:v>
                </c:pt>
                <c:pt idx="2">
                  <c:v>70800</c:v>
                </c:pt>
                <c:pt idx="3">
                  <c:v>69500</c:v>
                </c:pt>
                <c:pt idx="4">
                  <c:v>67000</c:v>
                </c:pt>
                <c:pt idx="5">
                  <c:v>68500</c:v>
                </c:pt>
                <c:pt idx="6">
                  <c:v>72300</c:v>
                </c:pt>
                <c:pt idx="7">
                  <c:v>78500</c:v>
                </c:pt>
                <c:pt idx="8">
                  <c:v>88000</c:v>
                </c:pt>
              </c:numCache>
            </c:numRef>
          </c:val>
          <c:smooth val="1"/>
          <c:extLst>
            <c:ext xmlns:c16="http://schemas.microsoft.com/office/drawing/2014/chart" uri="{C3380CC4-5D6E-409C-BE32-E72D297353CC}">
              <c16:uniqueId val="{00000004-6885-4EC0-A4E2-28D873D64B8F}"/>
            </c:ext>
          </c:extLst>
        </c:ser>
        <c:dLbls>
          <c:showLegendKey val="0"/>
          <c:showVal val="0"/>
          <c:showCatName val="0"/>
          <c:showSerName val="0"/>
          <c:showPercent val="0"/>
          <c:showBubbleSize val="0"/>
        </c:dLbls>
        <c:smooth val="0"/>
        <c:axId val="322499648"/>
        <c:axId val="322500128"/>
      </c:lineChart>
      <c:catAx>
        <c:axId val="322499648"/>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322500128"/>
        <c:crosses val="autoZero"/>
        <c:auto val="1"/>
        <c:lblAlgn val="ctr"/>
        <c:lblOffset val="100"/>
        <c:noMultiLvlLbl val="0"/>
      </c:catAx>
      <c:valAx>
        <c:axId val="322500128"/>
        <c:scaling>
          <c:orientation val="minMax"/>
          <c:min val="4000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322499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Sheet13!$D$4</c:f>
              <c:strCache>
                <c:ptCount val="1"/>
                <c:pt idx="0">
                  <c:v>523产量</c:v>
                </c:pt>
              </c:strCache>
            </c:strRef>
          </c:tx>
          <c:spPr>
            <a:solidFill>
              <a:schemeClr val="accent1"/>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Sheet13!$D$5:$D$36</c:f>
              <c:numCache>
                <c:formatCode>General</c:formatCode>
                <c:ptCount val="32"/>
                <c:pt idx="0">
                  <c:v>11050</c:v>
                </c:pt>
                <c:pt idx="1">
                  <c:v>11480</c:v>
                </c:pt>
                <c:pt idx="2">
                  <c:v>10330</c:v>
                </c:pt>
                <c:pt idx="3">
                  <c:v>9580</c:v>
                </c:pt>
                <c:pt idx="4">
                  <c:v>10100</c:v>
                </c:pt>
                <c:pt idx="5">
                  <c:v>12720</c:v>
                </c:pt>
                <c:pt idx="6">
                  <c:v>12620</c:v>
                </c:pt>
                <c:pt idx="7">
                  <c:v>10785</c:v>
                </c:pt>
                <c:pt idx="8">
                  <c:v>12240</c:v>
                </c:pt>
                <c:pt idx="9">
                  <c:v>12560</c:v>
                </c:pt>
                <c:pt idx="10">
                  <c:v>14520</c:v>
                </c:pt>
                <c:pt idx="11">
                  <c:v>16090</c:v>
                </c:pt>
                <c:pt idx="12">
                  <c:v>13490</c:v>
                </c:pt>
                <c:pt idx="13">
                  <c:v>14130</c:v>
                </c:pt>
                <c:pt idx="14">
                  <c:v>13950</c:v>
                </c:pt>
                <c:pt idx="15">
                  <c:v>13055</c:v>
                </c:pt>
                <c:pt idx="16">
                  <c:v>13105</c:v>
                </c:pt>
                <c:pt idx="17">
                  <c:v>15059</c:v>
                </c:pt>
                <c:pt idx="18">
                  <c:v>14599</c:v>
                </c:pt>
                <c:pt idx="19">
                  <c:v>10759</c:v>
                </c:pt>
                <c:pt idx="20">
                  <c:v>14449</c:v>
                </c:pt>
                <c:pt idx="21">
                  <c:v>17549</c:v>
                </c:pt>
                <c:pt idx="22">
                  <c:v>17934</c:v>
                </c:pt>
                <c:pt idx="23">
                  <c:v>19220</c:v>
                </c:pt>
                <c:pt idx="24">
                  <c:v>18370</c:v>
                </c:pt>
                <c:pt idx="25">
                  <c:v>18204</c:v>
                </c:pt>
                <c:pt idx="26">
                  <c:v>17790</c:v>
                </c:pt>
                <c:pt idx="27">
                  <c:v>18015</c:v>
                </c:pt>
                <c:pt idx="28">
                  <c:v>17624</c:v>
                </c:pt>
                <c:pt idx="29">
                  <c:v>12062</c:v>
                </c:pt>
                <c:pt idx="30">
                  <c:v>10346</c:v>
                </c:pt>
                <c:pt idx="31">
                  <c:v>11794</c:v>
                </c:pt>
              </c:numCache>
            </c:numRef>
          </c:val>
          <c:extLst>
            <c:ext xmlns:c16="http://schemas.microsoft.com/office/drawing/2014/chart" uri="{C3380CC4-5D6E-409C-BE32-E72D297353CC}">
              <c16:uniqueId val="{00000000-852C-4C24-A12C-AD36C8163268}"/>
            </c:ext>
          </c:extLst>
        </c:ser>
        <c:ser>
          <c:idx val="1"/>
          <c:order val="1"/>
          <c:tx>
            <c:strRef>
              <c:f>Sheet13!$E$4</c:f>
              <c:strCache>
                <c:ptCount val="1"/>
                <c:pt idx="0">
                  <c:v>622产量</c:v>
                </c:pt>
              </c:strCache>
            </c:strRef>
          </c:tx>
          <c:spPr>
            <a:solidFill>
              <a:schemeClr val="accent2"/>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Sheet13!$E$5:$E$36</c:f>
              <c:numCache>
                <c:formatCode>General</c:formatCode>
                <c:ptCount val="32"/>
                <c:pt idx="0">
                  <c:v>31150</c:v>
                </c:pt>
                <c:pt idx="1">
                  <c:v>27530</c:v>
                </c:pt>
                <c:pt idx="2">
                  <c:v>25130</c:v>
                </c:pt>
                <c:pt idx="3">
                  <c:v>23250</c:v>
                </c:pt>
                <c:pt idx="4">
                  <c:v>22600</c:v>
                </c:pt>
                <c:pt idx="5">
                  <c:v>19515</c:v>
                </c:pt>
                <c:pt idx="6">
                  <c:v>16975</c:v>
                </c:pt>
                <c:pt idx="7">
                  <c:v>15040</c:v>
                </c:pt>
                <c:pt idx="8">
                  <c:v>15985</c:v>
                </c:pt>
                <c:pt idx="9">
                  <c:v>17405</c:v>
                </c:pt>
                <c:pt idx="10">
                  <c:v>18705</c:v>
                </c:pt>
                <c:pt idx="11">
                  <c:v>17705</c:v>
                </c:pt>
                <c:pt idx="12">
                  <c:v>18605</c:v>
                </c:pt>
                <c:pt idx="13">
                  <c:v>19370</c:v>
                </c:pt>
                <c:pt idx="14">
                  <c:v>17070</c:v>
                </c:pt>
                <c:pt idx="15">
                  <c:v>16195</c:v>
                </c:pt>
                <c:pt idx="16">
                  <c:v>16455</c:v>
                </c:pt>
                <c:pt idx="17">
                  <c:v>20191</c:v>
                </c:pt>
                <c:pt idx="18">
                  <c:v>18091</c:v>
                </c:pt>
                <c:pt idx="19">
                  <c:v>15546</c:v>
                </c:pt>
                <c:pt idx="20">
                  <c:v>14546</c:v>
                </c:pt>
                <c:pt idx="21">
                  <c:v>12496</c:v>
                </c:pt>
                <c:pt idx="22">
                  <c:v>14826</c:v>
                </c:pt>
                <c:pt idx="23">
                  <c:v>13305</c:v>
                </c:pt>
                <c:pt idx="24">
                  <c:v>13010</c:v>
                </c:pt>
                <c:pt idx="25">
                  <c:v>12686</c:v>
                </c:pt>
                <c:pt idx="26">
                  <c:v>13850</c:v>
                </c:pt>
                <c:pt idx="27">
                  <c:v>12545</c:v>
                </c:pt>
                <c:pt idx="28">
                  <c:v>11742</c:v>
                </c:pt>
                <c:pt idx="29">
                  <c:v>9665</c:v>
                </c:pt>
                <c:pt idx="30">
                  <c:v>8820</c:v>
                </c:pt>
                <c:pt idx="31">
                  <c:v>9902</c:v>
                </c:pt>
              </c:numCache>
            </c:numRef>
          </c:val>
          <c:extLst>
            <c:ext xmlns:c16="http://schemas.microsoft.com/office/drawing/2014/chart" uri="{C3380CC4-5D6E-409C-BE32-E72D297353CC}">
              <c16:uniqueId val="{00000001-852C-4C24-A12C-AD36C8163268}"/>
            </c:ext>
          </c:extLst>
        </c:ser>
        <c:ser>
          <c:idx val="2"/>
          <c:order val="2"/>
          <c:tx>
            <c:strRef>
              <c:f>Sheet13!$F$4</c:f>
              <c:strCache>
                <c:ptCount val="1"/>
                <c:pt idx="0">
                  <c:v>7系产量</c:v>
                </c:pt>
              </c:strCache>
            </c:strRef>
          </c:tx>
          <c:spPr>
            <a:solidFill>
              <a:schemeClr val="accent3"/>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Sheet13!$F$5:$F$36</c:f>
              <c:numCache>
                <c:formatCode>General</c:formatCode>
                <c:ptCount val="32"/>
                <c:pt idx="0">
                  <c:v>90</c:v>
                </c:pt>
                <c:pt idx="1">
                  <c:v>80</c:v>
                </c:pt>
                <c:pt idx="2">
                  <c:v>80</c:v>
                </c:pt>
                <c:pt idx="3">
                  <c:v>80</c:v>
                </c:pt>
                <c:pt idx="4">
                  <c:v>80</c:v>
                </c:pt>
                <c:pt idx="5">
                  <c:v>130</c:v>
                </c:pt>
                <c:pt idx="6">
                  <c:v>200</c:v>
                </c:pt>
                <c:pt idx="7">
                  <c:v>160</c:v>
                </c:pt>
                <c:pt idx="8">
                  <c:v>200</c:v>
                </c:pt>
                <c:pt idx="9">
                  <c:v>210</c:v>
                </c:pt>
                <c:pt idx="10">
                  <c:v>210</c:v>
                </c:pt>
                <c:pt idx="11">
                  <c:v>210</c:v>
                </c:pt>
                <c:pt idx="12">
                  <c:v>460</c:v>
                </c:pt>
                <c:pt idx="13">
                  <c:v>80</c:v>
                </c:pt>
                <c:pt idx="14">
                  <c:v>70</c:v>
                </c:pt>
                <c:pt idx="15">
                  <c:v>355</c:v>
                </c:pt>
                <c:pt idx="16">
                  <c:v>355</c:v>
                </c:pt>
                <c:pt idx="17">
                  <c:v>455</c:v>
                </c:pt>
                <c:pt idx="18">
                  <c:v>375</c:v>
                </c:pt>
                <c:pt idx="19">
                  <c:v>275</c:v>
                </c:pt>
                <c:pt idx="20">
                  <c:v>175</c:v>
                </c:pt>
                <c:pt idx="21">
                  <c:v>175</c:v>
                </c:pt>
                <c:pt idx="22">
                  <c:v>175</c:v>
                </c:pt>
                <c:pt idx="23">
                  <c:v>186</c:v>
                </c:pt>
                <c:pt idx="24">
                  <c:v>166</c:v>
                </c:pt>
                <c:pt idx="25">
                  <c:v>366</c:v>
                </c:pt>
                <c:pt idx="26">
                  <c:v>76</c:v>
                </c:pt>
                <c:pt idx="27">
                  <c:v>546</c:v>
                </c:pt>
                <c:pt idx="28">
                  <c:v>289</c:v>
                </c:pt>
                <c:pt idx="29">
                  <c:v>82</c:v>
                </c:pt>
                <c:pt idx="30">
                  <c:v>82</c:v>
                </c:pt>
                <c:pt idx="31">
                  <c:v>82</c:v>
                </c:pt>
              </c:numCache>
            </c:numRef>
          </c:val>
          <c:extLst>
            <c:ext xmlns:c16="http://schemas.microsoft.com/office/drawing/2014/chart" uri="{C3380CC4-5D6E-409C-BE32-E72D297353CC}">
              <c16:uniqueId val="{00000002-852C-4C24-A12C-AD36C8163268}"/>
            </c:ext>
          </c:extLst>
        </c:ser>
        <c:ser>
          <c:idx val="3"/>
          <c:order val="3"/>
          <c:tx>
            <c:strRef>
              <c:f>Sheet13!$G$4</c:f>
              <c:strCache>
                <c:ptCount val="1"/>
                <c:pt idx="0">
                  <c:v>811产量</c:v>
                </c:pt>
              </c:strCache>
            </c:strRef>
          </c:tx>
          <c:spPr>
            <a:solidFill>
              <a:schemeClr val="accent4"/>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Sheet13!$G$5:$G$36</c:f>
              <c:numCache>
                <c:formatCode>General</c:formatCode>
                <c:ptCount val="32"/>
                <c:pt idx="0">
                  <c:v>20950</c:v>
                </c:pt>
                <c:pt idx="1">
                  <c:v>21250</c:v>
                </c:pt>
                <c:pt idx="2">
                  <c:v>19950</c:v>
                </c:pt>
                <c:pt idx="3">
                  <c:v>20600</c:v>
                </c:pt>
                <c:pt idx="4">
                  <c:v>21050</c:v>
                </c:pt>
                <c:pt idx="5">
                  <c:v>23130</c:v>
                </c:pt>
                <c:pt idx="6">
                  <c:v>24700</c:v>
                </c:pt>
                <c:pt idx="7">
                  <c:v>19300</c:v>
                </c:pt>
                <c:pt idx="8">
                  <c:v>22225</c:v>
                </c:pt>
                <c:pt idx="9">
                  <c:v>22955</c:v>
                </c:pt>
                <c:pt idx="10">
                  <c:v>23875</c:v>
                </c:pt>
                <c:pt idx="11">
                  <c:v>20935</c:v>
                </c:pt>
                <c:pt idx="12">
                  <c:v>21065</c:v>
                </c:pt>
                <c:pt idx="13">
                  <c:v>25045</c:v>
                </c:pt>
                <c:pt idx="14">
                  <c:v>23055</c:v>
                </c:pt>
                <c:pt idx="15">
                  <c:v>16395</c:v>
                </c:pt>
                <c:pt idx="16">
                  <c:v>18645</c:v>
                </c:pt>
                <c:pt idx="17">
                  <c:v>25095</c:v>
                </c:pt>
                <c:pt idx="18">
                  <c:v>24395</c:v>
                </c:pt>
                <c:pt idx="19">
                  <c:v>17400</c:v>
                </c:pt>
                <c:pt idx="20">
                  <c:v>21540</c:v>
                </c:pt>
                <c:pt idx="21">
                  <c:v>18460</c:v>
                </c:pt>
                <c:pt idx="22">
                  <c:v>18290</c:v>
                </c:pt>
                <c:pt idx="23">
                  <c:v>19640</c:v>
                </c:pt>
                <c:pt idx="24">
                  <c:v>20050</c:v>
                </c:pt>
                <c:pt idx="25">
                  <c:v>20860</c:v>
                </c:pt>
                <c:pt idx="26">
                  <c:v>21150</c:v>
                </c:pt>
                <c:pt idx="27">
                  <c:v>19742</c:v>
                </c:pt>
                <c:pt idx="28">
                  <c:v>20856</c:v>
                </c:pt>
                <c:pt idx="29">
                  <c:v>18866</c:v>
                </c:pt>
                <c:pt idx="30">
                  <c:v>21732</c:v>
                </c:pt>
                <c:pt idx="31">
                  <c:v>20505</c:v>
                </c:pt>
              </c:numCache>
            </c:numRef>
          </c:val>
          <c:extLst>
            <c:ext xmlns:c16="http://schemas.microsoft.com/office/drawing/2014/chart" uri="{C3380CC4-5D6E-409C-BE32-E72D297353CC}">
              <c16:uniqueId val="{00000003-852C-4C24-A12C-AD36C8163268}"/>
            </c:ext>
          </c:extLst>
        </c:ser>
        <c:ser>
          <c:idx val="4"/>
          <c:order val="4"/>
          <c:tx>
            <c:strRef>
              <c:f>Sheet13!$H$4</c:f>
              <c:strCache>
                <c:ptCount val="1"/>
                <c:pt idx="0">
                  <c:v>NCA产量</c:v>
                </c:pt>
              </c:strCache>
            </c:strRef>
          </c:tx>
          <c:spPr>
            <a:solidFill>
              <a:schemeClr val="accent5"/>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Sheet13!$H$5:$H$36</c:f>
              <c:numCache>
                <c:formatCode>General</c:formatCode>
                <c:ptCount val="32"/>
                <c:pt idx="0">
                  <c:v>1360</c:v>
                </c:pt>
                <c:pt idx="1">
                  <c:v>1510</c:v>
                </c:pt>
                <c:pt idx="2">
                  <c:v>1150</c:v>
                </c:pt>
                <c:pt idx="3">
                  <c:v>1400</c:v>
                </c:pt>
                <c:pt idx="4">
                  <c:v>1450</c:v>
                </c:pt>
                <c:pt idx="5">
                  <c:v>1130</c:v>
                </c:pt>
                <c:pt idx="6">
                  <c:v>980</c:v>
                </c:pt>
                <c:pt idx="7">
                  <c:v>810</c:v>
                </c:pt>
                <c:pt idx="8">
                  <c:v>950</c:v>
                </c:pt>
                <c:pt idx="9">
                  <c:v>650</c:v>
                </c:pt>
                <c:pt idx="10">
                  <c:v>650</c:v>
                </c:pt>
                <c:pt idx="11">
                  <c:v>650</c:v>
                </c:pt>
                <c:pt idx="12">
                  <c:v>600</c:v>
                </c:pt>
                <c:pt idx="13">
                  <c:v>600</c:v>
                </c:pt>
                <c:pt idx="14">
                  <c:v>830</c:v>
                </c:pt>
                <c:pt idx="15">
                  <c:v>1140</c:v>
                </c:pt>
                <c:pt idx="16">
                  <c:v>1130</c:v>
                </c:pt>
                <c:pt idx="17">
                  <c:v>1030</c:v>
                </c:pt>
                <c:pt idx="18">
                  <c:v>930</c:v>
                </c:pt>
                <c:pt idx="19">
                  <c:v>751</c:v>
                </c:pt>
                <c:pt idx="20">
                  <c:v>771</c:v>
                </c:pt>
                <c:pt idx="21">
                  <c:v>771</c:v>
                </c:pt>
                <c:pt idx="22">
                  <c:v>1321</c:v>
                </c:pt>
                <c:pt idx="23">
                  <c:v>1001</c:v>
                </c:pt>
                <c:pt idx="24">
                  <c:v>941</c:v>
                </c:pt>
                <c:pt idx="25">
                  <c:v>1141</c:v>
                </c:pt>
                <c:pt idx="26">
                  <c:v>1191</c:v>
                </c:pt>
                <c:pt idx="27">
                  <c:v>1381</c:v>
                </c:pt>
                <c:pt idx="28">
                  <c:v>1258</c:v>
                </c:pt>
                <c:pt idx="29">
                  <c:v>1186</c:v>
                </c:pt>
                <c:pt idx="30">
                  <c:v>1165</c:v>
                </c:pt>
                <c:pt idx="31">
                  <c:v>1258</c:v>
                </c:pt>
              </c:numCache>
            </c:numRef>
          </c:val>
          <c:extLst>
            <c:ext xmlns:c16="http://schemas.microsoft.com/office/drawing/2014/chart" uri="{C3380CC4-5D6E-409C-BE32-E72D297353CC}">
              <c16:uniqueId val="{00000004-852C-4C24-A12C-AD36C8163268}"/>
            </c:ext>
          </c:extLst>
        </c:ser>
        <c:ser>
          <c:idx val="5"/>
          <c:order val="5"/>
          <c:tx>
            <c:strRef>
              <c:f>Sheet13!$I$4</c:f>
              <c:strCache>
                <c:ptCount val="1"/>
                <c:pt idx="0">
                  <c:v>9系产量</c:v>
                </c:pt>
              </c:strCache>
            </c:strRef>
          </c:tx>
          <c:spPr>
            <a:solidFill>
              <a:schemeClr val="accent6"/>
            </a:solidFill>
            <a:ln>
              <a:noFill/>
            </a:ln>
            <a:effectLst/>
          </c:spPr>
          <c:invertIfNegative val="0"/>
          <c:cat>
            <c:numRef>
              <c:f>Sheet13!$B$5:$B$36</c:f>
              <c:numCache>
                <c:formatCode>yyyy\-mm\-dd;@</c:formatCode>
                <c:ptCount val="32"/>
                <c:pt idx="0">
                  <c:v>45930</c:v>
                </c:pt>
                <c:pt idx="1">
                  <c:v>45900</c:v>
                </c:pt>
                <c:pt idx="2">
                  <c:v>45869</c:v>
                </c:pt>
                <c:pt idx="3">
                  <c:v>45838</c:v>
                </c:pt>
                <c:pt idx="4">
                  <c:v>45808</c:v>
                </c:pt>
                <c:pt idx="5">
                  <c:v>45777</c:v>
                </c:pt>
                <c:pt idx="6">
                  <c:v>45747</c:v>
                </c:pt>
                <c:pt idx="7">
                  <c:v>45716</c:v>
                </c:pt>
                <c:pt idx="8">
                  <c:v>45688</c:v>
                </c:pt>
                <c:pt idx="9">
                  <c:v>45657</c:v>
                </c:pt>
                <c:pt idx="10">
                  <c:v>45626</c:v>
                </c:pt>
                <c:pt idx="11">
                  <c:v>45596</c:v>
                </c:pt>
                <c:pt idx="12">
                  <c:v>45565</c:v>
                </c:pt>
                <c:pt idx="13">
                  <c:v>45535</c:v>
                </c:pt>
                <c:pt idx="14">
                  <c:v>45504</c:v>
                </c:pt>
                <c:pt idx="15">
                  <c:v>45473</c:v>
                </c:pt>
                <c:pt idx="16">
                  <c:v>45443</c:v>
                </c:pt>
                <c:pt idx="17">
                  <c:v>45412</c:v>
                </c:pt>
                <c:pt idx="18">
                  <c:v>45382</c:v>
                </c:pt>
                <c:pt idx="19">
                  <c:v>45351</c:v>
                </c:pt>
                <c:pt idx="20">
                  <c:v>45322</c:v>
                </c:pt>
                <c:pt idx="21">
                  <c:v>45291</c:v>
                </c:pt>
                <c:pt idx="22">
                  <c:v>45260</c:v>
                </c:pt>
                <c:pt idx="23">
                  <c:v>45230</c:v>
                </c:pt>
                <c:pt idx="24">
                  <c:v>45199</c:v>
                </c:pt>
                <c:pt idx="25">
                  <c:v>45169</c:v>
                </c:pt>
                <c:pt idx="26">
                  <c:v>45138</c:v>
                </c:pt>
                <c:pt idx="27">
                  <c:v>45107</c:v>
                </c:pt>
                <c:pt idx="28">
                  <c:v>45077</c:v>
                </c:pt>
                <c:pt idx="29">
                  <c:v>45046</c:v>
                </c:pt>
                <c:pt idx="30">
                  <c:v>45016</c:v>
                </c:pt>
                <c:pt idx="31">
                  <c:v>44985</c:v>
                </c:pt>
              </c:numCache>
            </c:numRef>
          </c:cat>
          <c:val>
            <c:numRef>
              <c:f>Sheet13!$I$5:$I$36</c:f>
              <c:numCache>
                <c:formatCode>General</c:formatCode>
                <c:ptCount val="32"/>
                <c:pt idx="0">
                  <c:v>10680</c:v>
                </c:pt>
                <c:pt idx="1">
                  <c:v>11510</c:v>
                </c:pt>
                <c:pt idx="2">
                  <c:v>11920</c:v>
                </c:pt>
                <c:pt idx="3">
                  <c:v>9920</c:v>
                </c:pt>
                <c:pt idx="4">
                  <c:v>8910</c:v>
                </c:pt>
                <c:pt idx="5">
                  <c:v>5280</c:v>
                </c:pt>
                <c:pt idx="6">
                  <c:v>2230</c:v>
                </c:pt>
                <c:pt idx="7">
                  <c:v>2010</c:v>
                </c:pt>
                <c:pt idx="8">
                  <c:v>2810</c:v>
                </c:pt>
                <c:pt idx="9">
                  <c:v>3060</c:v>
                </c:pt>
                <c:pt idx="10">
                  <c:v>2860</c:v>
                </c:pt>
                <c:pt idx="11">
                  <c:v>2610</c:v>
                </c:pt>
                <c:pt idx="12">
                  <c:v>2910</c:v>
                </c:pt>
                <c:pt idx="13">
                  <c:v>2480</c:v>
                </c:pt>
                <c:pt idx="14">
                  <c:v>3570</c:v>
                </c:pt>
                <c:pt idx="15">
                  <c:v>1870</c:v>
                </c:pt>
                <c:pt idx="16">
                  <c:v>1870</c:v>
                </c:pt>
                <c:pt idx="17">
                  <c:v>3070</c:v>
                </c:pt>
                <c:pt idx="18">
                  <c:v>3971</c:v>
                </c:pt>
                <c:pt idx="19">
                  <c:v>2071</c:v>
                </c:pt>
                <c:pt idx="20">
                  <c:v>3571</c:v>
                </c:pt>
                <c:pt idx="21">
                  <c:v>3480</c:v>
                </c:pt>
                <c:pt idx="22">
                  <c:v>3071</c:v>
                </c:pt>
                <c:pt idx="23">
                  <c:v>2451</c:v>
                </c:pt>
                <c:pt idx="24">
                  <c:v>2601</c:v>
                </c:pt>
                <c:pt idx="25">
                  <c:v>2651</c:v>
                </c:pt>
                <c:pt idx="26">
                  <c:v>2651</c:v>
                </c:pt>
                <c:pt idx="27">
                  <c:v>2701</c:v>
                </c:pt>
                <c:pt idx="28">
                  <c:v>2649</c:v>
                </c:pt>
                <c:pt idx="29">
                  <c:v>2649</c:v>
                </c:pt>
                <c:pt idx="30">
                  <c:v>3577</c:v>
                </c:pt>
                <c:pt idx="31">
                  <c:v>2134</c:v>
                </c:pt>
              </c:numCache>
            </c:numRef>
          </c:val>
          <c:extLst>
            <c:ext xmlns:c16="http://schemas.microsoft.com/office/drawing/2014/chart" uri="{C3380CC4-5D6E-409C-BE32-E72D297353CC}">
              <c16:uniqueId val="{00000005-852C-4C24-A12C-AD36C8163268}"/>
            </c:ext>
          </c:extLst>
        </c:ser>
        <c:dLbls>
          <c:showLegendKey val="0"/>
          <c:showVal val="0"/>
          <c:showCatName val="0"/>
          <c:showSerName val="0"/>
          <c:showPercent val="0"/>
          <c:showBubbleSize val="0"/>
        </c:dLbls>
        <c:gapWidth val="150"/>
        <c:overlap val="100"/>
        <c:axId val="82194767"/>
        <c:axId val="1600838479"/>
      </c:barChart>
      <c:dateAx>
        <c:axId val="82194767"/>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0838479"/>
        <c:crosses val="autoZero"/>
        <c:auto val="1"/>
        <c:lblOffset val="100"/>
        <c:baseTimeUnit val="months"/>
      </c:dateAx>
      <c:valAx>
        <c:axId val="1600838479"/>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821947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46199307225214"/>
          <c:y val="5.0925925925925923E-2"/>
          <c:w val="0.84895744380629934"/>
          <c:h val="0.70579906678331872"/>
        </c:manualLayout>
      </c:layout>
      <c:lineChart>
        <c:grouping val="standard"/>
        <c:varyColors val="0"/>
        <c:ser>
          <c:idx val="2"/>
          <c:order val="0"/>
          <c:tx>
            <c:strRef>
              <c:f>Sheet1!$E$59</c:f>
              <c:strCache>
                <c:ptCount val="1"/>
                <c:pt idx="0">
                  <c:v>升贴水（美元/湿吨）</c:v>
                </c:pt>
              </c:strCache>
            </c:strRef>
          </c:tx>
          <c:spPr>
            <a:ln w="28575" cap="rnd">
              <a:solidFill>
                <a:schemeClr val="accent3"/>
              </a:solidFill>
              <a:round/>
            </a:ln>
            <a:effectLst/>
          </c:spPr>
          <c:marker>
            <c:symbol val="none"/>
          </c:marker>
          <c:cat>
            <c:numRef>
              <c:f>Sheet1!$B$60:$B$745</c:f>
              <c:numCache>
                <c:formatCode>yyyy\-mm\-dd</c:formatCode>
                <c:ptCount val="686"/>
                <c:pt idx="0">
                  <c:v>45929</c:v>
                </c:pt>
                <c:pt idx="1">
                  <c:v>45928</c:v>
                </c:pt>
                <c:pt idx="2">
                  <c:v>45926</c:v>
                </c:pt>
                <c:pt idx="3">
                  <c:v>45925</c:v>
                </c:pt>
                <c:pt idx="4">
                  <c:v>45924</c:v>
                </c:pt>
                <c:pt idx="5">
                  <c:v>45923</c:v>
                </c:pt>
                <c:pt idx="6">
                  <c:v>45922</c:v>
                </c:pt>
                <c:pt idx="7">
                  <c:v>45919</c:v>
                </c:pt>
                <c:pt idx="8">
                  <c:v>45918</c:v>
                </c:pt>
                <c:pt idx="9">
                  <c:v>45917</c:v>
                </c:pt>
                <c:pt idx="10">
                  <c:v>45916</c:v>
                </c:pt>
                <c:pt idx="11">
                  <c:v>45915</c:v>
                </c:pt>
                <c:pt idx="12">
                  <c:v>45912</c:v>
                </c:pt>
                <c:pt idx="13">
                  <c:v>45911</c:v>
                </c:pt>
                <c:pt idx="14">
                  <c:v>45910</c:v>
                </c:pt>
                <c:pt idx="15">
                  <c:v>45909</c:v>
                </c:pt>
                <c:pt idx="16">
                  <c:v>45908</c:v>
                </c:pt>
                <c:pt idx="17">
                  <c:v>45905</c:v>
                </c:pt>
                <c:pt idx="18">
                  <c:v>45904</c:v>
                </c:pt>
                <c:pt idx="19">
                  <c:v>45903</c:v>
                </c:pt>
                <c:pt idx="20">
                  <c:v>45902</c:v>
                </c:pt>
                <c:pt idx="21">
                  <c:v>45901</c:v>
                </c:pt>
                <c:pt idx="22">
                  <c:v>45898</c:v>
                </c:pt>
                <c:pt idx="23">
                  <c:v>45897</c:v>
                </c:pt>
                <c:pt idx="24">
                  <c:v>45896</c:v>
                </c:pt>
                <c:pt idx="25">
                  <c:v>45895</c:v>
                </c:pt>
                <c:pt idx="26">
                  <c:v>45894</c:v>
                </c:pt>
                <c:pt idx="27">
                  <c:v>45891</c:v>
                </c:pt>
                <c:pt idx="28">
                  <c:v>45890</c:v>
                </c:pt>
                <c:pt idx="29">
                  <c:v>45889</c:v>
                </c:pt>
                <c:pt idx="30">
                  <c:v>45888</c:v>
                </c:pt>
                <c:pt idx="31">
                  <c:v>45887</c:v>
                </c:pt>
                <c:pt idx="32">
                  <c:v>45884</c:v>
                </c:pt>
                <c:pt idx="33">
                  <c:v>45883</c:v>
                </c:pt>
                <c:pt idx="34">
                  <c:v>45882</c:v>
                </c:pt>
                <c:pt idx="35">
                  <c:v>45881</c:v>
                </c:pt>
                <c:pt idx="36">
                  <c:v>45880</c:v>
                </c:pt>
                <c:pt idx="37">
                  <c:v>45877</c:v>
                </c:pt>
                <c:pt idx="38">
                  <c:v>45876</c:v>
                </c:pt>
                <c:pt idx="39">
                  <c:v>45875</c:v>
                </c:pt>
                <c:pt idx="40">
                  <c:v>45874</c:v>
                </c:pt>
                <c:pt idx="41">
                  <c:v>45873</c:v>
                </c:pt>
                <c:pt idx="42">
                  <c:v>45870</c:v>
                </c:pt>
                <c:pt idx="43">
                  <c:v>45869</c:v>
                </c:pt>
                <c:pt idx="44">
                  <c:v>45868</c:v>
                </c:pt>
                <c:pt idx="45">
                  <c:v>45867</c:v>
                </c:pt>
                <c:pt idx="46">
                  <c:v>45866</c:v>
                </c:pt>
                <c:pt idx="47">
                  <c:v>45863</c:v>
                </c:pt>
                <c:pt idx="48">
                  <c:v>45862</c:v>
                </c:pt>
                <c:pt idx="49">
                  <c:v>45861</c:v>
                </c:pt>
                <c:pt idx="50">
                  <c:v>45860</c:v>
                </c:pt>
                <c:pt idx="51">
                  <c:v>45859</c:v>
                </c:pt>
                <c:pt idx="52">
                  <c:v>45856</c:v>
                </c:pt>
                <c:pt idx="53">
                  <c:v>45855</c:v>
                </c:pt>
                <c:pt idx="54">
                  <c:v>45854</c:v>
                </c:pt>
                <c:pt idx="55">
                  <c:v>45853</c:v>
                </c:pt>
                <c:pt idx="56">
                  <c:v>45852</c:v>
                </c:pt>
                <c:pt idx="57">
                  <c:v>45849</c:v>
                </c:pt>
                <c:pt idx="58">
                  <c:v>45848</c:v>
                </c:pt>
                <c:pt idx="59">
                  <c:v>45847</c:v>
                </c:pt>
                <c:pt idx="60">
                  <c:v>45846</c:v>
                </c:pt>
                <c:pt idx="61">
                  <c:v>45845</c:v>
                </c:pt>
                <c:pt idx="62">
                  <c:v>45842</c:v>
                </c:pt>
                <c:pt idx="63">
                  <c:v>45841</c:v>
                </c:pt>
                <c:pt idx="64">
                  <c:v>45840</c:v>
                </c:pt>
                <c:pt idx="65">
                  <c:v>45839</c:v>
                </c:pt>
                <c:pt idx="66">
                  <c:v>45838</c:v>
                </c:pt>
                <c:pt idx="67">
                  <c:v>45835</c:v>
                </c:pt>
                <c:pt idx="68">
                  <c:v>45834</c:v>
                </c:pt>
                <c:pt idx="69">
                  <c:v>45833</c:v>
                </c:pt>
                <c:pt idx="70">
                  <c:v>45832</c:v>
                </c:pt>
                <c:pt idx="71">
                  <c:v>45831</c:v>
                </c:pt>
                <c:pt idx="72">
                  <c:v>45828</c:v>
                </c:pt>
                <c:pt idx="73">
                  <c:v>45827</c:v>
                </c:pt>
                <c:pt idx="74">
                  <c:v>45826</c:v>
                </c:pt>
                <c:pt idx="75">
                  <c:v>45825</c:v>
                </c:pt>
                <c:pt idx="76">
                  <c:v>45824</c:v>
                </c:pt>
                <c:pt idx="77">
                  <c:v>45821</c:v>
                </c:pt>
                <c:pt idx="78">
                  <c:v>45820</c:v>
                </c:pt>
                <c:pt idx="79">
                  <c:v>45819</c:v>
                </c:pt>
                <c:pt idx="80">
                  <c:v>45818</c:v>
                </c:pt>
                <c:pt idx="81">
                  <c:v>45817</c:v>
                </c:pt>
                <c:pt idx="82">
                  <c:v>45814</c:v>
                </c:pt>
                <c:pt idx="83">
                  <c:v>45813</c:v>
                </c:pt>
                <c:pt idx="84">
                  <c:v>45812</c:v>
                </c:pt>
                <c:pt idx="85">
                  <c:v>45811</c:v>
                </c:pt>
                <c:pt idx="86">
                  <c:v>45807</c:v>
                </c:pt>
                <c:pt idx="87">
                  <c:v>45806</c:v>
                </c:pt>
                <c:pt idx="88">
                  <c:v>45805</c:v>
                </c:pt>
                <c:pt idx="89">
                  <c:v>45804</c:v>
                </c:pt>
                <c:pt idx="90">
                  <c:v>45803</c:v>
                </c:pt>
                <c:pt idx="91">
                  <c:v>45800</c:v>
                </c:pt>
                <c:pt idx="92">
                  <c:v>45799</c:v>
                </c:pt>
                <c:pt idx="93">
                  <c:v>45798</c:v>
                </c:pt>
                <c:pt idx="94">
                  <c:v>45797</c:v>
                </c:pt>
                <c:pt idx="95">
                  <c:v>45796</c:v>
                </c:pt>
                <c:pt idx="96">
                  <c:v>45793</c:v>
                </c:pt>
                <c:pt idx="97">
                  <c:v>45792</c:v>
                </c:pt>
                <c:pt idx="98">
                  <c:v>45791</c:v>
                </c:pt>
                <c:pt idx="99">
                  <c:v>45790</c:v>
                </c:pt>
                <c:pt idx="100">
                  <c:v>45789</c:v>
                </c:pt>
                <c:pt idx="101">
                  <c:v>45786</c:v>
                </c:pt>
                <c:pt idx="102">
                  <c:v>45785</c:v>
                </c:pt>
                <c:pt idx="103">
                  <c:v>45784</c:v>
                </c:pt>
                <c:pt idx="104">
                  <c:v>45783</c:v>
                </c:pt>
                <c:pt idx="105">
                  <c:v>45777</c:v>
                </c:pt>
                <c:pt idx="106">
                  <c:v>45776</c:v>
                </c:pt>
                <c:pt idx="107">
                  <c:v>45775</c:v>
                </c:pt>
                <c:pt idx="108">
                  <c:v>45774</c:v>
                </c:pt>
                <c:pt idx="109">
                  <c:v>45772</c:v>
                </c:pt>
                <c:pt idx="110">
                  <c:v>45771</c:v>
                </c:pt>
                <c:pt idx="111">
                  <c:v>45770</c:v>
                </c:pt>
                <c:pt idx="112">
                  <c:v>45769</c:v>
                </c:pt>
                <c:pt idx="113">
                  <c:v>45768</c:v>
                </c:pt>
                <c:pt idx="114">
                  <c:v>45765</c:v>
                </c:pt>
                <c:pt idx="115">
                  <c:v>45764</c:v>
                </c:pt>
                <c:pt idx="116">
                  <c:v>45763</c:v>
                </c:pt>
                <c:pt idx="117">
                  <c:v>45762</c:v>
                </c:pt>
                <c:pt idx="118">
                  <c:v>45761</c:v>
                </c:pt>
                <c:pt idx="119">
                  <c:v>45758</c:v>
                </c:pt>
                <c:pt idx="120">
                  <c:v>45757</c:v>
                </c:pt>
                <c:pt idx="121">
                  <c:v>45756</c:v>
                </c:pt>
                <c:pt idx="122">
                  <c:v>45755</c:v>
                </c:pt>
                <c:pt idx="123">
                  <c:v>45754</c:v>
                </c:pt>
                <c:pt idx="124">
                  <c:v>45750</c:v>
                </c:pt>
                <c:pt idx="125">
                  <c:v>45749</c:v>
                </c:pt>
                <c:pt idx="126">
                  <c:v>45748</c:v>
                </c:pt>
                <c:pt idx="127">
                  <c:v>45747</c:v>
                </c:pt>
                <c:pt idx="128">
                  <c:v>45744</c:v>
                </c:pt>
                <c:pt idx="129">
                  <c:v>45743</c:v>
                </c:pt>
                <c:pt idx="130">
                  <c:v>45742</c:v>
                </c:pt>
                <c:pt idx="131">
                  <c:v>45741</c:v>
                </c:pt>
                <c:pt idx="132">
                  <c:v>45740</c:v>
                </c:pt>
                <c:pt idx="133">
                  <c:v>45737</c:v>
                </c:pt>
                <c:pt idx="134">
                  <c:v>45736</c:v>
                </c:pt>
                <c:pt idx="135">
                  <c:v>45735</c:v>
                </c:pt>
                <c:pt idx="136">
                  <c:v>45734</c:v>
                </c:pt>
                <c:pt idx="137">
                  <c:v>45733</c:v>
                </c:pt>
                <c:pt idx="138">
                  <c:v>45730</c:v>
                </c:pt>
                <c:pt idx="139">
                  <c:v>45729</c:v>
                </c:pt>
                <c:pt idx="140">
                  <c:v>45728</c:v>
                </c:pt>
                <c:pt idx="141">
                  <c:v>45727</c:v>
                </c:pt>
                <c:pt idx="142">
                  <c:v>45726</c:v>
                </c:pt>
                <c:pt idx="143">
                  <c:v>45723</c:v>
                </c:pt>
                <c:pt idx="144">
                  <c:v>45722</c:v>
                </c:pt>
                <c:pt idx="145">
                  <c:v>45721</c:v>
                </c:pt>
                <c:pt idx="146">
                  <c:v>45720</c:v>
                </c:pt>
                <c:pt idx="147">
                  <c:v>45719</c:v>
                </c:pt>
                <c:pt idx="148">
                  <c:v>45716</c:v>
                </c:pt>
                <c:pt idx="149">
                  <c:v>45715</c:v>
                </c:pt>
                <c:pt idx="150">
                  <c:v>45714</c:v>
                </c:pt>
                <c:pt idx="151">
                  <c:v>45713</c:v>
                </c:pt>
                <c:pt idx="152">
                  <c:v>45712</c:v>
                </c:pt>
                <c:pt idx="153">
                  <c:v>45709</c:v>
                </c:pt>
                <c:pt idx="154">
                  <c:v>45708</c:v>
                </c:pt>
                <c:pt idx="155">
                  <c:v>45707</c:v>
                </c:pt>
                <c:pt idx="156">
                  <c:v>45706</c:v>
                </c:pt>
                <c:pt idx="157">
                  <c:v>45705</c:v>
                </c:pt>
                <c:pt idx="158">
                  <c:v>45702</c:v>
                </c:pt>
                <c:pt idx="159">
                  <c:v>45701</c:v>
                </c:pt>
                <c:pt idx="160">
                  <c:v>45700</c:v>
                </c:pt>
                <c:pt idx="161">
                  <c:v>45699</c:v>
                </c:pt>
                <c:pt idx="162">
                  <c:v>45698</c:v>
                </c:pt>
                <c:pt idx="163">
                  <c:v>45696</c:v>
                </c:pt>
                <c:pt idx="164">
                  <c:v>45695</c:v>
                </c:pt>
                <c:pt idx="165">
                  <c:v>45694</c:v>
                </c:pt>
                <c:pt idx="166">
                  <c:v>45693</c:v>
                </c:pt>
                <c:pt idx="167">
                  <c:v>45684</c:v>
                </c:pt>
                <c:pt idx="168">
                  <c:v>45683</c:v>
                </c:pt>
                <c:pt idx="169">
                  <c:v>45681</c:v>
                </c:pt>
                <c:pt idx="170">
                  <c:v>45680</c:v>
                </c:pt>
                <c:pt idx="171">
                  <c:v>45679</c:v>
                </c:pt>
                <c:pt idx="172">
                  <c:v>45678</c:v>
                </c:pt>
                <c:pt idx="173">
                  <c:v>45677</c:v>
                </c:pt>
                <c:pt idx="174">
                  <c:v>45674</c:v>
                </c:pt>
                <c:pt idx="175">
                  <c:v>45673</c:v>
                </c:pt>
                <c:pt idx="176">
                  <c:v>45672</c:v>
                </c:pt>
                <c:pt idx="177">
                  <c:v>45671</c:v>
                </c:pt>
                <c:pt idx="178">
                  <c:v>45670</c:v>
                </c:pt>
                <c:pt idx="179">
                  <c:v>45667</c:v>
                </c:pt>
                <c:pt idx="180">
                  <c:v>45666</c:v>
                </c:pt>
                <c:pt idx="181">
                  <c:v>45665</c:v>
                </c:pt>
                <c:pt idx="182">
                  <c:v>45664</c:v>
                </c:pt>
                <c:pt idx="183">
                  <c:v>45663</c:v>
                </c:pt>
                <c:pt idx="184">
                  <c:v>45660</c:v>
                </c:pt>
                <c:pt idx="185">
                  <c:v>45659</c:v>
                </c:pt>
                <c:pt idx="186">
                  <c:v>45657</c:v>
                </c:pt>
                <c:pt idx="187">
                  <c:v>45656</c:v>
                </c:pt>
                <c:pt idx="188">
                  <c:v>45653</c:v>
                </c:pt>
                <c:pt idx="189">
                  <c:v>45652</c:v>
                </c:pt>
                <c:pt idx="190">
                  <c:v>45651</c:v>
                </c:pt>
                <c:pt idx="191">
                  <c:v>45650</c:v>
                </c:pt>
                <c:pt idx="192">
                  <c:v>45649</c:v>
                </c:pt>
                <c:pt idx="193">
                  <c:v>45646</c:v>
                </c:pt>
                <c:pt idx="194">
                  <c:v>45645</c:v>
                </c:pt>
                <c:pt idx="195">
                  <c:v>45644</c:v>
                </c:pt>
                <c:pt idx="196">
                  <c:v>45643</c:v>
                </c:pt>
                <c:pt idx="197">
                  <c:v>45642</c:v>
                </c:pt>
                <c:pt idx="198">
                  <c:v>45639</c:v>
                </c:pt>
                <c:pt idx="199">
                  <c:v>45638</c:v>
                </c:pt>
                <c:pt idx="200">
                  <c:v>45637</c:v>
                </c:pt>
                <c:pt idx="201">
                  <c:v>45636</c:v>
                </c:pt>
                <c:pt idx="202">
                  <c:v>45635</c:v>
                </c:pt>
                <c:pt idx="203">
                  <c:v>45632</c:v>
                </c:pt>
                <c:pt idx="204">
                  <c:v>45631</c:v>
                </c:pt>
                <c:pt idx="205">
                  <c:v>45630</c:v>
                </c:pt>
                <c:pt idx="206">
                  <c:v>45629</c:v>
                </c:pt>
                <c:pt idx="207">
                  <c:v>45628</c:v>
                </c:pt>
                <c:pt idx="208">
                  <c:v>45625</c:v>
                </c:pt>
                <c:pt idx="209">
                  <c:v>45624</c:v>
                </c:pt>
                <c:pt idx="210">
                  <c:v>45623</c:v>
                </c:pt>
                <c:pt idx="211">
                  <c:v>45622</c:v>
                </c:pt>
                <c:pt idx="212">
                  <c:v>45621</c:v>
                </c:pt>
                <c:pt idx="213">
                  <c:v>45618</c:v>
                </c:pt>
                <c:pt idx="214">
                  <c:v>45617</c:v>
                </c:pt>
                <c:pt idx="215">
                  <c:v>45616</c:v>
                </c:pt>
                <c:pt idx="216">
                  <c:v>45615</c:v>
                </c:pt>
                <c:pt idx="217">
                  <c:v>45614</c:v>
                </c:pt>
                <c:pt idx="218">
                  <c:v>45611</c:v>
                </c:pt>
                <c:pt idx="219">
                  <c:v>45610</c:v>
                </c:pt>
                <c:pt idx="220">
                  <c:v>45609</c:v>
                </c:pt>
                <c:pt idx="221">
                  <c:v>45608</c:v>
                </c:pt>
                <c:pt idx="222">
                  <c:v>45607</c:v>
                </c:pt>
                <c:pt idx="223">
                  <c:v>45604</c:v>
                </c:pt>
                <c:pt idx="224">
                  <c:v>45603</c:v>
                </c:pt>
                <c:pt idx="225">
                  <c:v>45602</c:v>
                </c:pt>
                <c:pt idx="226">
                  <c:v>45601</c:v>
                </c:pt>
                <c:pt idx="227">
                  <c:v>45600</c:v>
                </c:pt>
                <c:pt idx="228">
                  <c:v>45597</c:v>
                </c:pt>
                <c:pt idx="229">
                  <c:v>45596</c:v>
                </c:pt>
                <c:pt idx="230">
                  <c:v>45595</c:v>
                </c:pt>
                <c:pt idx="231">
                  <c:v>45594</c:v>
                </c:pt>
                <c:pt idx="232">
                  <c:v>45593</c:v>
                </c:pt>
                <c:pt idx="233">
                  <c:v>45590</c:v>
                </c:pt>
                <c:pt idx="234">
                  <c:v>45589</c:v>
                </c:pt>
                <c:pt idx="235">
                  <c:v>45588</c:v>
                </c:pt>
                <c:pt idx="236">
                  <c:v>45587</c:v>
                </c:pt>
                <c:pt idx="237">
                  <c:v>45586</c:v>
                </c:pt>
                <c:pt idx="238">
                  <c:v>45583</c:v>
                </c:pt>
                <c:pt idx="239">
                  <c:v>45582</c:v>
                </c:pt>
                <c:pt idx="240">
                  <c:v>45581</c:v>
                </c:pt>
                <c:pt idx="241">
                  <c:v>45580</c:v>
                </c:pt>
                <c:pt idx="242">
                  <c:v>45579</c:v>
                </c:pt>
                <c:pt idx="243">
                  <c:v>45577</c:v>
                </c:pt>
                <c:pt idx="244">
                  <c:v>45576</c:v>
                </c:pt>
                <c:pt idx="245">
                  <c:v>45575</c:v>
                </c:pt>
                <c:pt idx="246">
                  <c:v>45574</c:v>
                </c:pt>
                <c:pt idx="247">
                  <c:v>45573</c:v>
                </c:pt>
                <c:pt idx="248">
                  <c:v>45565</c:v>
                </c:pt>
                <c:pt idx="249">
                  <c:v>45564</c:v>
                </c:pt>
                <c:pt idx="250">
                  <c:v>45562</c:v>
                </c:pt>
                <c:pt idx="251">
                  <c:v>45561</c:v>
                </c:pt>
                <c:pt idx="252">
                  <c:v>45560</c:v>
                </c:pt>
                <c:pt idx="253">
                  <c:v>45559</c:v>
                </c:pt>
                <c:pt idx="254">
                  <c:v>45558</c:v>
                </c:pt>
                <c:pt idx="255">
                  <c:v>45555</c:v>
                </c:pt>
                <c:pt idx="256">
                  <c:v>45554</c:v>
                </c:pt>
                <c:pt idx="257">
                  <c:v>45553</c:v>
                </c:pt>
                <c:pt idx="258">
                  <c:v>45549</c:v>
                </c:pt>
                <c:pt idx="259">
                  <c:v>45548</c:v>
                </c:pt>
                <c:pt idx="260">
                  <c:v>45547</c:v>
                </c:pt>
                <c:pt idx="261">
                  <c:v>45546</c:v>
                </c:pt>
                <c:pt idx="262">
                  <c:v>45545</c:v>
                </c:pt>
                <c:pt idx="263">
                  <c:v>45544</c:v>
                </c:pt>
                <c:pt idx="264">
                  <c:v>45541</c:v>
                </c:pt>
                <c:pt idx="265">
                  <c:v>45540</c:v>
                </c:pt>
                <c:pt idx="266">
                  <c:v>45539</c:v>
                </c:pt>
                <c:pt idx="267">
                  <c:v>45538</c:v>
                </c:pt>
                <c:pt idx="268">
                  <c:v>45537</c:v>
                </c:pt>
                <c:pt idx="269">
                  <c:v>45534</c:v>
                </c:pt>
                <c:pt idx="270">
                  <c:v>45533</c:v>
                </c:pt>
                <c:pt idx="271">
                  <c:v>45532</c:v>
                </c:pt>
                <c:pt idx="272">
                  <c:v>45531</c:v>
                </c:pt>
                <c:pt idx="273">
                  <c:v>45530</c:v>
                </c:pt>
                <c:pt idx="274">
                  <c:v>45527</c:v>
                </c:pt>
                <c:pt idx="275">
                  <c:v>45526</c:v>
                </c:pt>
                <c:pt idx="276">
                  <c:v>45525</c:v>
                </c:pt>
                <c:pt idx="277">
                  <c:v>45524</c:v>
                </c:pt>
                <c:pt idx="278">
                  <c:v>45523</c:v>
                </c:pt>
                <c:pt idx="279">
                  <c:v>45520</c:v>
                </c:pt>
                <c:pt idx="280">
                  <c:v>45519</c:v>
                </c:pt>
                <c:pt idx="281">
                  <c:v>45518</c:v>
                </c:pt>
                <c:pt idx="282">
                  <c:v>45517</c:v>
                </c:pt>
                <c:pt idx="283">
                  <c:v>45516</c:v>
                </c:pt>
                <c:pt idx="284">
                  <c:v>45513</c:v>
                </c:pt>
                <c:pt idx="285">
                  <c:v>45512</c:v>
                </c:pt>
                <c:pt idx="286">
                  <c:v>45511</c:v>
                </c:pt>
                <c:pt idx="287">
                  <c:v>45510</c:v>
                </c:pt>
                <c:pt idx="288">
                  <c:v>45509</c:v>
                </c:pt>
                <c:pt idx="289">
                  <c:v>45506</c:v>
                </c:pt>
                <c:pt idx="290">
                  <c:v>45505</c:v>
                </c:pt>
                <c:pt idx="291">
                  <c:v>45504</c:v>
                </c:pt>
                <c:pt idx="292">
                  <c:v>45503</c:v>
                </c:pt>
                <c:pt idx="293">
                  <c:v>45502</c:v>
                </c:pt>
                <c:pt idx="294">
                  <c:v>45499</c:v>
                </c:pt>
                <c:pt idx="295">
                  <c:v>45498</c:v>
                </c:pt>
                <c:pt idx="296">
                  <c:v>45497</c:v>
                </c:pt>
                <c:pt idx="297">
                  <c:v>45496</c:v>
                </c:pt>
                <c:pt idx="298">
                  <c:v>45495</c:v>
                </c:pt>
                <c:pt idx="299">
                  <c:v>45492</c:v>
                </c:pt>
                <c:pt idx="300">
                  <c:v>45491</c:v>
                </c:pt>
                <c:pt idx="301">
                  <c:v>45490</c:v>
                </c:pt>
                <c:pt idx="302">
                  <c:v>45489</c:v>
                </c:pt>
                <c:pt idx="303">
                  <c:v>45488</c:v>
                </c:pt>
                <c:pt idx="304">
                  <c:v>45485</c:v>
                </c:pt>
                <c:pt idx="305">
                  <c:v>45484</c:v>
                </c:pt>
                <c:pt idx="306">
                  <c:v>45483</c:v>
                </c:pt>
                <c:pt idx="307">
                  <c:v>45482</c:v>
                </c:pt>
                <c:pt idx="308">
                  <c:v>45481</c:v>
                </c:pt>
                <c:pt idx="309">
                  <c:v>45478</c:v>
                </c:pt>
                <c:pt idx="310">
                  <c:v>45477</c:v>
                </c:pt>
                <c:pt idx="311">
                  <c:v>45476</c:v>
                </c:pt>
                <c:pt idx="312">
                  <c:v>45475</c:v>
                </c:pt>
                <c:pt idx="313">
                  <c:v>45474</c:v>
                </c:pt>
                <c:pt idx="314">
                  <c:v>45471</c:v>
                </c:pt>
                <c:pt idx="315">
                  <c:v>45470</c:v>
                </c:pt>
                <c:pt idx="316">
                  <c:v>45469</c:v>
                </c:pt>
                <c:pt idx="317">
                  <c:v>45468</c:v>
                </c:pt>
                <c:pt idx="318">
                  <c:v>45467</c:v>
                </c:pt>
                <c:pt idx="319">
                  <c:v>45464</c:v>
                </c:pt>
                <c:pt idx="320">
                  <c:v>45463</c:v>
                </c:pt>
                <c:pt idx="321">
                  <c:v>45462</c:v>
                </c:pt>
                <c:pt idx="322">
                  <c:v>45461</c:v>
                </c:pt>
                <c:pt idx="323">
                  <c:v>45460</c:v>
                </c:pt>
                <c:pt idx="324">
                  <c:v>45457</c:v>
                </c:pt>
                <c:pt idx="325">
                  <c:v>45456</c:v>
                </c:pt>
                <c:pt idx="326">
                  <c:v>45455</c:v>
                </c:pt>
                <c:pt idx="327">
                  <c:v>45454</c:v>
                </c:pt>
                <c:pt idx="328">
                  <c:v>45450</c:v>
                </c:pt>
                <c:pt idx="329">
                  <c:v>45449</c:v>
                </c:pt>
                <c:pt idx="330">
                  <c:v>45448</c:v>
                </c:pt>
                <c:pt idx="331">
                  <c:v>45447</c:v>
                </c:pt>
                <c:pt idx="332">
                  <c:v>45446</c:v>
                </c:pt>
                <c:pt idx="333">
                  <c:v>45443</c:v>
                </c:pt>
                <c:pt idx="334">
                  <c:v>45442</c:v>
                </c:pt>
                <c:pt idx="335">
                  <c:v>45441</c:v>
                </c:pt>
                <c:pt idx="336">
                  <c:v>45440</c:v>
                </c:pt>
                <c:pt idx="337">
                  <c:v>45439</c:v>
                </c:pt>
                <c:pt idx="338">
                  <c:v>45436</c:v>
                </c:pt>
                <c:pt idx="339">
                  <c:v>45435</c:v>
                </c:pt>
                <c:pt idx="340">
                  <c:v>45434</c:v>
                </c:pt>
                <c:pt idx="341">
                  <c:v>45433</c:v>
                </c:pt>
                <c:pt idx="342">
                  <c:v>45432</c:v>
                </c:pt>
                <c:pt idx="343">
                  <c:v>45429</c:v>
                </c:pt>
                <c:pt idx="344">
                  <c:v>45428</c:v>
                </c:pt>
                <c:pt idx="345">
                  <c:v>45427</c:v>
                </c:pt>
                <c:pt idx="346">
                  <c:v>45426</c:v>
                </c:pt>
                <c:pt idx="347">
                  <c:v>45425</c:v>
                </c:pt>
                <c:pt idx="348">
                  <c:v>45423</c:v>
                </c:pt>
                <c:pt idx="349">
                  <c:v>45422</c:v>
                </c:pt>
                <c:pt idx="350">
                  <c:v>45421</c:v>
                </c:pt>
                <c:pt idx="351">
                  <c:v>45420</c:v>
                </c:pt>
                <c:pt idx="352">
                  <c:v>45419</c:v>
                </c:pt>
                <c:pt idx="353">
                  <c:v>45418</c:v>
                </c:pt>
                <c:pt idx="354">
                  <c:v>45412</c:v>
                </c:pt>
                <c:pt idx="355">
                  <c:v>45411</c:v>
                </c:pt>
                <c:pt idx="356">
                  <c:v>45410</c:v>
                </c:pt>
                <c:pt idx="357">
                  <c:v>45408</c:v>
                </c:pt>
                <c:pt idx="358">
                  <c:v>45407</c:v>
                </c:pt>
                <c:pt idx="359">
                  <c:v>45406</c:v>
                </c:pt>
                <c:pt idx="360">
                  <c:v>45405</c:v>
                </c:pt>
                <c:pt idx="361">
                  <c:v>45404</c:v>
                </c:pt>
                <c:pt idx="362">
                  <c:v>45401</c:v>
                </c:pt>
                <c:pt idx="363">
                  <c:v>45400</c:v>
                </c:pt>
                <c:pt idx="364">
                  <c:v>45399</c:v>
                </c:pt>
                <c:pt idx="365">
                  <c:v>45398</c:v>
                </c:pt>
                <c:pt idx="366">
                  <c:v>45397</c:v>
                </c:pt>
                <c:pt idx="367">
                  <c:v>45394</c:v>
                </c:pt>
                <c:pt idx="368">
                  <c:v>45393</c:v>
                </c:pt>
                <c:pt idx="369">
                  <c:v>45392</c:v>
                </c:pt>
                <c:pt idx="370">
                  <c:v>45391</c:v>
                </c:pt>
                <c:pt idx="371">
                  <c:v>45390</c:v>
                </c:pt>
                <c:pt idx="372">
                  <c:v>45389</c:v>
                </c:pt>
                <c:pt idx="373">
                  <c:v>45385</c:v>
                </c:pt>
                <c:pt idx="374">
                  <c:v>45384</c:v>
                </c:pt>
                <c:pt idx="375">
                  <c:v>45383</c:v>
                </c:pt>
                <c:pt idx="376">
                  <c:v>45380</c:v>
                </c:pt>
                <c:pt idx="377">
                  <c:v>45379</c:v>
                </c:pt>
                <c:pt idx="378">
                  <c:v>45378</c:v>
                </c:pt>
                <c:pt idx="379">
                  <c:v>45377</c:v>
                </c:pt>
                <c:pt idx="380">
                  <c:v>45376</c:v>
                </c:pt>
                <c:pt idx="381">
                  <c:v>45373</c:v>
                </c:pt>
                <c:pt idx="382">
                  <c:v>45372</c:v>
                </c:pt>
                <c:pt idx="383">
                  <c:v>45371</c:v>
                </c:pt>
                <c:pt idx="384">
                  <c:v>45370</c:v>
                </c:pt>
                <c:pt idx="385">
                  <c:v>45369</c:v>
                </c:pt>
                <c:pt idx="386">
                  <c:v>45366</c:v>
                </c:pt>
                <c:pt idx="387">
                  <c:v>45365</c:v>
                </c:pt>
                <c:pt idx="388">
                  <c:v>45364</c:v>
                </c:pt>
                <c:pt idx="389">
                  <c:v>45363</c:v>
                </c:pt>
                <c:pt idx="390">
                  <c:v>45362</c:v>
                </c:pt>
                <c:pt idx="391">
                  <c:v>45359</c:v>
                </c:pt>
                <c:pt idx="392">
                  <c:v>45358</c:v>
                </c:pt>
                <c:pt idx="393">
                  <c:v>45357</c:v>
                </c:pt>
                <c:pt idx="394">
                  <c:v>45356</c:v>
                </c:pt>
                <c:pt idx="395">
                  <c:v>45355</c:v>
                </c:pt>
                <c:pt idx="396">
                  <c:v>45352</c:v>
                </c:pt>
                <c:pt idx="397">
                  <c:v>45351</c:v>
                </c:pt>
                <c:pt idx="398">
                  <c:v>45350</c:v>
                </c:pt>
                <c:pt idx="399">
                  <c:v>45349</c:v>
                </c:pt>
                <c:pt idx="400">
                  <c:v>45348</c:v>
                </c:pt>
                <c:pt idx="401">
                  <c:v>45345</c:v>
                </c:pt>
                <c:pt idx="402">
                  <c:v>45344</c:v>
                </c:pt>
                <c:pt idx="403">
                  <c:v>45343</c:v>
                </c:pt>
                <c:pt idx="404">
                  <c:v>45342</c:v>
                </c:pt>
                <c:pt idx="405">
                  <c:v>45341</c:v>
                </c:pt>
                <c:pt idx="406">
                  <c:v>45340</c:v>
                </c:pt>
                <c:pt idx="407">
                  <c:v>45331</c:v>
                </c:pt>
                <c:pt idx="408">
                  <c:v>45330</c:v>
                </c:pt>
                <c:pt idx="409">
                  <c:v>45329</c:v>
                </c:pt>
                <c:pt idx="410">
                  <c:v>45328</c:v>
                </c:pt>
                <c:pt idx="411">
                  <c:v>45327</c:v>
                </c:pt>
                <c:pt idx="412">
                  <c:v>45326</c:v>
                </c:pt>
                <c:pt idx="413">
                  <c:v>45324</c:v>
                </c:pt>
                <c:pt idx="414">
                  <c:v>45323</c:v>
                </c:pt>
                <c:pt idx="415">
                  <c:v>45322</c:v>
                </c:pt>
                <c:pt idx="416">
                  <c:v>45321</c:v>
                </c:pt>
                <c:pt idx="417">
                  <c:v>45320</c:v>
                </c:pt>
                <c:pt idx="418">
                  <c:v>45317</c:v>
                </c:pt>
                <c:pt idx="419">
                  <c:v>45316</c:v>
                </c:pt>
                <c:pt idx="420">
                  <c:v>45315</c:v>
                </c:pt>
                <c:pt idx="421">
                  <c:v>45314</c:v>
                </c:pt>
                <c:pt idx="422">
                  <c:v>45313</c:v>
                </c:pt>
                <c:pt idx="423">
                  <c:v>45310</c:v>
                </c:pt>
                <c:pt idx="424">
                  <c:v>45309</c:v>
                </c:pt>
                <c:pt idx="425">
                  <c:v>45308</c:v>
                </c:pt>
                <c:pt idx="426">
                  <c:v>45307</c:v>
                </c:pt>
                <c:pt idx="427">
                  <c:v>45306</c:v>
                </c:pt>
                <c:pt idx="428">
                  <c:v>45303</c:v>
                </c:pt>
                <c:pt idx="429">
                  <c:v>45302</c:v>
                </c:pt>
                <c:pt idx="430">
                  <c:v>45301</c:v>
                </c:pt>
                <c:pt idx="431">
                  <c:v>45300</c:v>
                </c:pt>
                <c:pt idx="432">
                  <c:v>45299</c:v>
                </c:pt>
                <c:pt idx="433">
                  <c:v>45296</c:v>
                </c:pt>
                <c:pt idx="434">
                  <c:v>45295</c:v>
                </c:pt>
                <c:pt idx="435">
                  <c:v>45294</c:v>
                </c:pt>
                <c:pt idx="436">
                  <c:v>45293</c:v>
                </c:pt>
                <c:pt idx="437">
                  <c:v>45289</c:v>
                </c:pt>
                <c:pt idx="438">
                  <c:v>45288</c:v>
                </c:pt>
                <c:pt idx="439">
                  <c:v>45287</c:v>
                </c:pt>
                <c:pt idx="440">
                  <c:v>45286</c:v>
                </c:pt>
                <c:pt idx="441">
                  <c:v>45285</c:v>
                </c:pt>
                <c:pt idx="442">
                  <c:v>45282</c:v>
                </c:pt>
                <c:pt idx="443">
                  <c:v>45281</c:v>
                </c:pt>
                <c:pt idx="444">
                  <c:v>45280</c:v>
                </c:pt>
                <c:pt idx="445">
                  <c:v>45279</c:v>
                </c:pt>
                <c:pt idx="446">
                  <c:v>45278</c:v>
                </c:pt>
                <c:pt idx="447">
                  <c:v>45275</c:v>
                </c:pt>
                <c:pt idx="448">
                  <c:v>45274</c:v>
                </c:pt>
                <c:pt idx="449">
                  <c:v>45273</c:v>
                </c:pt>
                <c:pt idx="450">
                  <c:v>45272</c:v>
                </c:pt>
                <c:pt idx="451">
                  <c:v>45271</c:v>
                </c:pt>
                <c:pt idx="452">
                  <c:v>45268</c:v>
                </c:pt>
                <c:pt idx="453">
                  <c:v>45267</c:v>
                </c:pt>
                <c:pt idx="454">
                  <c:v>45266</c:v>
                </c:pt>
                <c:pt idx="455">
                  <c:v>45265</c:v>
                </c:pt>
                <c:pt idx="456">
                  <c:v>45264</c:v>
                </c:pt>
                <c:pt idx="457">
                  <c:v>45261</c:v>
                </c:pt>
                <c:pt idx="458">
                  <c:v>45260</c:v>
                </c:pt>
                <c:pt idx="459">
                  <c:v>45259</c:v>
                </c:pt>
                <c:pt idx="460">
                  <c:v>45258</c:v>
                </c:pt>
                <c:pt idx="461">
                  <c:v>45257</c:v>
                </c:pt>
                <c:pt idx="462">
                  <c:v>45254</c:v>
                </c:pt>
                <c:pt idx="463">
                  <c:v>45253</c:v>
                </c:pt>
                <c:pt idx="464">
                  <c:v>45252</c:v>
                </c:pt>
                <c:pt idx="465">
                  <c:v>45251</c:v>
                </c:pt>
                <c:pt idx="466">
                  <c:v>45250</c:v>
                </c:pt>
                <c:pt idx="467">
                  <c:v>45247</c:v>
                </c:pt>
                <c:pt idx="468">
                  <c:v>45246</c:v>
                </c:pt>
                <c:pt idx="469">
                  <c:v>45245</c:v>
                </c:pt>
                <c:pt idx="470">
                  <c:v>45244</c:v>
                </c:pt>
                <c:pt idx="471">
                  <c:v>45243</c:v>
                </c:pt>
                <c:pt idx="472">
                  <c:v>45240</c:v>
                </c:pt>
                <c:pt idx="473">
                  <c:v>45239</c:v>
                </c:pt>
                <c:pt idx="474">
                  <c:v>45238</c:v>
                </c:pt>
                <c:pt idx="475">
                  <c:v>45237</c:v>
                </c:pt>
                <c:pt idx="476">
                  <c:v>45236</c:v>
                </c:pt>
                <c:pt idx="477">
                  <c:v>45233</c:v>
                </c:pt>
                <c:pt idx="478">
                  <c:v>45232</c:v>
                </c:pt>
                <c:pt idx="479">
                  <c:v>45231</c:v>
                </c:pt>
                <c:pt idx="480">
                  <c:v>45230</c:v>
                </c:pt>
                <c:pt idx="481">
                  <c:v>45229</c:v>
                </c:pt>
                <c:pt idx="482">
                  <c:v>45226</c:v>
                </c:pt>
                <c:pt idx="483">
                  <c:v>45225</c:v>
                </c:pt>
                <c:pt idx="484">
                  <c:v>45224</c:v>
                </c:pt>
                <c:pt idx="485">
                  <c:v>45223</c:v>
                </c:pt>
                <c:pt idx="486">
                  <c:v>45222</c:v>
                </c:pt>
                <c:pt idx="487">
                  <c:v>45219</c:v>
                </c:pt>
                <c:pt idx="488">
                  <c:v>45218</c:v>
                </c:pt>
                <c:pt idx="489">
                  <c:v>45217</c:v>
                </c:pt>
                <c:pt idx="490">
                  <c:v>45216</c:v>
                </c:pt>
                <c:pt idx="491">
                  <c:v>45215</c:v>
                </c:pt>
                <c:pt idx="492">
                  <c:v>45212</c:v>
                </c:pt>
                <c:pt idx="493">
                  <c:v>45211</c:v>
                </c:pt>
                <c:pt idx="494">
                  <c:v>45210</c:v>
                </c:pt>
                <c:pt idx="495">
                  <c:v>45209</c:v>
                </c:pt>
                <c:pt idx="496">
                  <c:v>45208</c:v>
                </c:pt>
                <c:pt idx="497">
                  <c:v>45207</c:v>
                </c:pt>
                <c:pt idx="498">
                  <c:v>45206</c:v>
                </c:pt>
                <c:pt idx="499">
                  <c:v>45197</c:v>
                </c:pt>
                <c:pt idx="500">
                  <c:v>45196</c:v>
                </c:pt>
                <c:pt idx="501">
                  <c:v>45195</c:v>
                </c:pt>
                <c:pt idx="502">
                  <c:v>45194</c:v>
                </c:pt>
                <c:pt idx="503">
                  <c:v>45191</c:v>
                </c:pt>
                <c:pt idx="504">
                  <c:v>45190</c:v>
                </c:pt>
                <c:pt idx="505">
                  <c:v>45189</c:v>
                </c:pt>
                <c:pt idx="506">
                  <c:v>45188</c:v>
                </c:pt>
                <c:pt idx="507">
                  <c:v>45187</c:v>
                </c:pt>
                <c:pt idx="508">
                  <c:v>45184</c:v>
                </c:pt>
                <c:pt idx="509">
                  <c:v>45183</c:v>
                </c:pt>
                <c:pt idx="510">
                  <c:v>45182</c:v>
                </c:pt>
                <c:pt idx="511">
                  <c:v>45181</c:v>
                </c:pt>
                <c:pt idx="512">
                  <c:v>45180</c:v>
                </c:pt>
                <c:pt idx="513">
                  <c:v>45177</c:v>
                </c:pt>
                <c:pt idx="514">
                  <c:v>45176</c:v>
                </c:pt>
                <c:pt idx="515">
                  <c:v>45175</c:v>
                </c:pt>
                <c:pt idx="516">
                  <c:v>45174</c:v>
                </c:pt>
                <c:pt idx="517">
                  <c:v>45173</c:v>
                </c:pt>
                <c:pt idx="518">
                  <c:v>45170</c:v>
                </c:pt>
                <c:pt idx="519">
                  <c:v>45169</c:v>
                </c:pt>
                <c:pt idx="520">
                  <c:v>45168</c:v>
                </c:pt>
                <c:pt idx="521">
                  <c:v>45167</c:v>
                </c:pt>
                <c:pt idx="522">
                  <c:v>45166</c:v>
                </c:pt>
                <c:pt idx="523">
                  <c:v>45163</c:v>
                </c:pt>
                <c:pt idx="524">
                  <c:v>45162</c:v>
                </c:pt>
                <c:pt idx="525">
                  <c:v>45161</c:v>
                </c:pt>
                <c:pt idx="526">
                  <c:v>45160</c:v>
                </c:pt>
                <c:pt idx="527">
                  <c:v>45159</c:v>
                </c:pt>
                <c:pt idx="528">
                  <c:v>45156</c:v>
                </c:pt>
                <c:pt idx="529">
                  <c:v>45155</c:v>
                </c:pt>
                <c:pt idx="530">
                  <c:v>45154</c:v>
                </c:pt>
                <c:pt idx="531">
                  <c:v>45153</c:v>
                </c:pt>
                <c:pt idx="532">
                  <c:v>45152</c:v>
                </c:pt>
                <c:pt idx="533">
                  <c:v>45149</c:v>
                </c:pt>
                <c:pt idx="534">
                  <c:v>45148</c:v>
                </c:pt>
                <c:pt idx="535">
                  <c:v>45147</c:v>
                </c:pt>
                <c:pt idx="536">
                  <c:v>45146</c:v>
                </c:pt>
                <c:pt idx="537">
                  <c:v>45145</c:v>
                </c:pt>
                <c:pt idx="538">
                  <c:v>45142</c:v>
                </c:pt>
                <c:pt idx="539">
                  <c:v>45141</c:v>
                </c:pt>
                <c:pt idx="540">
                  <c:v>45140</c:v>
                </c:pt>
                <c:pt idx="541">
                  <c:v>45139</c:v>
                </c:pt>
                <c:pt idx="542">
                  <c:v>45138</c:v>
                </c:pt>
                <c:pt idx="543">
                  <c:v>45135</c:v>
                </c:pt>
                <c:pt idx="544">
                  <c:v>45134</c:v>
                </c:pt>
                <c:pt idx="545">
                  <c:v>45133</c:v>
                </c:pt>
                <c:pt idx="546">
                  <c:v>45132</c:v>
                </c:pt>
                <c:pt idx="547">
                  <c:v>45131</c:v>
                </c:pt>
                <c:pt idx="548">
                  <c:v>45128</c:v>
                </c:pt>
                <c:pt idx="549">
                  <c:v>45127</c:v>
                </c:pt>
                <c:pt idx="550">
                  <c:v>45126</c:v>
                </c:pt>
                <c:pt idx="551">
                  <c:v>45125</c:v>
                </c:pt>
                <c:pt idx="552">
                  <c:v>45124</c:v>
                </c:pt>
                <c:pt idx="553">
                  <c:v>45121</c:v>
                </c:pt>
                <c:pt idx="554">
                  <c:v>45120</c:v>
                </c:pt>
                <c:pt idx="555">
                  <c:v>45119</c:v>
                </c:pt>
                <c:pt idx="556">
                  <c:v>45118</c:v>
                </c:pt>
                <c:pt idx="557">
                  <c:v>45117</c:v>
                </c:pt>
                <c:pt idx="558">
                  <c:v>45114</c:v>
                </c:pt>
                <c:pt idx="559">
                  <c:v>45113</c:v>
                </c:pt>
                <c:pt idx="560">
                  <c:v>45112</c:v>
                </c:pt>
                <c:pt idx="561">
                  <c:v>45111</c:v>
                </c:pt>
                <c:pt idx="562">
                  <c:v>45110</c:v>
                </c:pt>
                <c:pt idx="563">
                  <c:v>45107</c:v>
                </c:pt>
                <c:pt idx="564">
                  <c:v>45106</c:v>
                </c:pt>
                <c:pt idx="565">
                  <c:v>45105</c:v>
                </c:pt>
                <c:pt idx="566">
                  <c:v>45104</c:v>
                </c:pt>
                <c:pt idx="567">
                  <c:v>45103</c:v>
                </c:pt>
                <c:pt idx="568">
                  <c:v>45102</c:v>
                </c:pt>
                <c:pt idx="569">
                  <c:v>45098</c:v>
                </c:pt>
                <c:pt idx="570">
                  <c:v>45097</c:v>
                </c:pt>
                <c:pt idx="571">
                  <c:v>45096</c:v>
                </c:pt>
                <c:pt idx="572">
                  <c:v>45093</c:v>
                </c:pt>
                <c:pt idx="573">
                  <c:v>45092</c:v>
                </c:pt>
                <c:pt idx="574">
                  <c:v>45091</c:v>
                </c:pt>
                <c:pt idx="575">
                  <c:v>45090</c:v>
                </c:pt>
                <c:pt idx="576">
                  <c:v>45089</c:v>
                </c:pt>
                <c:pt idx="577">
                  <c:v>45086</c:v>
                </c:pt>
                <c:pt idx="578">
                  <c:v>45085</c:v>
                </c:pt>
                <c:pt idx="579">
                  <c:v>45084</c:v>
                </c:pt>
                <c:pt idx="580">
                  <c:v>45083</c:v>
                </c:pt>
                <c:pt idx="581">
                  <c:v>45082</c:v>
                </c:pt>
                <c:pt idx="582">
                  <c:v>45079</c:v>
                </c:pt>
                <c:pt idx="583">
                  <c:v>45078</c:v>
                </c:pt>
                <c:pt idx="584">
                  <c:v>45077</c:v>
                </c:pt>
                <c:pt idx="585">
                  <c:v>45076</c:v>
                </c:pt>
                <c:pt idx="586">
                  <c:v>45075</c:v>
                </c:pt>
                <c:pt idx="587">
                  <c:v>45072</c:v>
                </c:pt>
                <c:pt idx="588">
                  <c:v>45071</c:v>
                </c:pt>
                <c:pt idx="589">
                  <c:v>45070</c:v>
                </c:pt>
                <c:pt idx="590">
                  <c:v>45069</c:v>
                </c:pt>
                <c:pt idx="591">
                  <c:v>45068</c:v>
                </c:pt>
                <c:pt idx="592">
                  <c:v>45065</c:v>
                </c:pt>
                <c:pt idx="593">
                  <c:v>45064</c:v>
                </c:pt>
                <c:pt idx="594">
                  <c:v>45063</c:v>
                </c:pt>
                <c:pt idx="595">
                  <c:v>45062</c:v>
                </c:pt>
                <c:pt idx="596">
                  <c:v>45061</c:v>
                </c:pt>
                <c:pt idx="597">
                  <c:v>45058</c:v>
                </c:pt>
                <c:pt idx="598">
                  <c:v>45057</c:v>
                </c:pt>
                <c:pt idx="599">
                  <c:v>45056</c:v>
                </c:pt>
                <c:pt idx="600">
                  <c:v>45055</c:v>
                </c:pt>
                <c:pt idx="601">
                  <c:v>45054</c:v>
                </c:pt>
                <c:pt idx="602">
                  <c:v>45052</c:v>
                </c:pt>
                <c:pt idx="603">
                  <c:v>45051</c:v>
                </c:pt>
                <c:pt idx="604">
                  <c:v>45050</c:v>
                </c:pt>
                <c:pt idx="605">
                  <c:v>45044</c:v>
                </c:pt>
                <c:pt idx="606">
                  <c:v>45043</c:v>
                </c:pt>
                <c:pt idx="607">
                  <c:v>45042</c:v>
                </c:pt>
                <c:pt idx="608">
                  <c:v>45041</c:v>
                </c:pt>
                <c:pt idx="609">
                  <c:v>45040</c:v>
                </c:pt>
                <c:pt idx="610">
                  <c:v>45039</c:v>
                </c:pt>
                <c:pt idx="611">
                  <c:v>45037</c:v>
                </c:pt>
                <c:pt idx="612">
                  <c:v>45036</c:v>
                </c:pt>
                <c:pt idx="613">
                  <c:v>45035</c:v>
                </c:pt>
                <c:pt idx="614">
                  <c:v>45034</c:v>
                </c:pt>
                <c:pt idx="615">
                  <c:v>45033</c:v>
                </c:pt>
                <c:pt idx="616">
                  <c:v>45030</c:v>
                </c:pt>
                <c:pt idx="617">
                  <c:v>45029</c:v>
                </c:pt>
                <c:pt idx="618">
                  <c:v>45028</c:v>
                </c:pt>
                <c:pt idx="619">
                  <c:v>45027</c:v>
                </c:pt>
                <c:pt idx="620">
                  <c:v>45026</c:v>
                </c:pt>
                <c:pt idx="621">
                  <c:v>45023</c:v>
                </c:pt>
                <c:pt idx="622">
                  <c:v>45022</c:v>
                </c:pt>
                <c:pt idx="623">
                  <c:v>45020</c:v>
                </c:pt>
                <c:pt idx="624">
                  <c:v>45019</c:v>
                </c:pt>
                <c:pt idx="625">
                  <c:v>45016</c:v>
                </c:pt>
                <c:pt idx="626">
                  <c:v>45015</c:v>
                </c:pt>
                <c:pt idx="627">
                  <c:v>45014</c:v>
                </c:pt>
                <c:pt idx="628">
                  <c:v>45013</c:v>
                </c:pt>
                <c:pt idx="629">
                  <c:v>45012</c:v>
                </c:pt>
                <c:pt idx="630">
                  <c:v>45009</c:v>
                </c:pt>
                <c:pt idx="631">
                  <c:v>45008</c:v>
                </c:pt>
                <c:pt idx="632">
                  <c:v>45007</c:v>
                </c:pt>
                <c:pt idx="633">
                  <c:v>45006</c:v>
                </c:pt>
                <c:pt idx="634">
                  <c:v>45005</c:v>
                </c:pt>
                <c:pt idx="635">
                  <c:v>45002</c:v>
                </c:pt>
                <c:pt idx="636">
                  <c:v>45001</c:v>
                </c:pt>
                <c:pt idx="637">
                  <c:v>45000</c:v>
                </c:pt>
                <c:pt idx="638">
                  <c:v>44999</c:v>
                </c:pt>
                <c:pt idx="639">
                  <c:v>44998</c:v>
                </c:pt>
                <c:pt idx="640">
                  <c:v>44995</c:v>
                </c:pt>
                <c:pt idx="641">
                  <c:v>44994</c:v>
                </c:pt>
                <c:pt idx="642">
                  <c:v>44993</c:v>
                </c:pt>
                <c:pt idx="643">
                  <c:v>44992</c:v>
                </c:pt>
                <c:pt idx="644">
                  <c:v>44991</c:v>
                </c:pt>
                <c:pt idx="645">
                  <c:v>44988</c:v>
                </c:pt>
                <c:pt idx="646">
                  <c:v>44987</c:v>
                </c:pt>
                <c:pt idx="647">
                  <c:v>44986</c:v>
                </c:pt>
                <c:pt idx="648">
                  <c:v>44985</c:v>
                </c:pt>
                <c:pt idx="649">
                  <c:v>44984</c:v>
                </c:pt>
                <c:pt idx="650">
                  <c:v>44981</c:v>
                </c:pt>
                <c:pt idx="651">
                  <c:v>44980</c:v>
                </c:pt>
                <c:pt idx="652">
                  <c:v>44979</c:v>
                </c:pt>
                <c:pt idx="653">
                  <c:v>44978</c:v>
                </c:pt>
                <c:pt idx="654">
                  <c:v>44977</c:v>
                </c:pt>
                <c:pt idx="655">
                  <c:v>44974</c:v>
                </c:pt>
                <c:pt idx="656">
                  <c:v>44973</c:v>
                </c:pt>
                <c:pt idx="657">
                  <c:v>44972</c:v>
                </c:pt>
                <c:pt idx="658">
                  <c:v>44971</c:v>
                </c:pt>
                <c:pt idx="659">
                  <c:v>44970</c:v>
                </c:pt>
                <c:pt idx="660">
                  <c:v>44967</c:v>
                </c:pt>
                <c:pt idx="661">
                  <c:v>44966</c:v>
                </c:pt>
                <c:pt idx="662">
                  <c:v>44965</c:v>
                </c:pt>
                <c:pt idx="663">
                  <c:v>44964</c:v>
                </c:pt>
                <c:pt idx="664">
                  <c:v>44963</c:v>
                </c:pt>
                <c:pt idx="665">
                  <c:v>44960</c:v>
                </c:pt>
                <c:pt idx="666">
                  <c:v>44959</c:v>
                </c:pt>
                <c:pt idx="667">
                  <c:v>44958</c:v>
                </c:pt>
                <c:pt idx="668">
                  <c:v>44957</c:v>
                </c:pt>
                <c:pt idx="669">
                  <c:v>44956</c:v>
                </c:pt>
                <c:pt idx="670">
                  <c:v>44955</c:v>
                </c:pt>
                <c:pt idx="671">
                  <c:v>44954</c:v>
                </c:pt>
                <c:pt idx="672">
                  <c:v>44946</c:v>
                </c:pt>
                <c:pt idx="673">
                  <c:v>44945</c:v>
                </c:pt>
                <c:pt idx="674">
                  <c:v>44944</c:v>
                </c:pt>
                <c:pt idx="675">
                  <c:v>44943</c:v>
                </c:pt>
                <c:pt idx="676">
                  <c:v>44942</c:v>
                </c:pt>
                <c:pt idx="677">
                  <c:v>44939</c:v>
                </c:pt>
                <c:pt idx="678">
                  <c:v>44938</c:v>
                </c:pt>
                <c:pt idx="679">
                  <c:v>44937</c:v>
                </c:pt>
                <c:pt idx="680">
                  <c:v>44936</c:v>
                </c:pt>
                <c:pt idx="681">
                  <c:v>44935</c:v>
                </c:pt>
                <c:pt idx="682">
                  <c:v>44932</c:v>
                </c:pt>
                <c:pt idx="683">
                  <c:v>44931</c:v>
                </c:pt>
                <c:pt idx="684">
                  <c:v>44930</c:v>
                </c:pt>
                <c:pt idx="685">
                  <c:v>44929</c:v>
                </c:pt>
              </c:numCache>
            </c:numRef>
          </c:cat>
          <c:val>
            <c:numRef>
              <c:f>Sheet1!$E$60:$E$745</c:f>
              <c:numCache>
                <c:formatCode>General</c:formatCode>
                <c:ptCount val="686"/>
                <c:pt idx="0">
                  <c:v>25.000000000000004</c:v>
                </c:pt>
                <c:pt idx="1">
                  <c:v>25.000000000000004</c:v>
                </c:pt>
                <c:pt idx="2">
                  <c:v>25.000000000000004</c:v>
                </c:pt>
                <c:pt idx="3">
                  <c:v>25.000000000000004</c:v>
                </c:pt>
                <c:pt idx="4">
                  <c:v>24.000000000000004</c:v>
                </c:pt>
                <c:pt idx="5">
                  <c:v>24.000000000000004</c:v>
                </c:pt>
                <c:pt idx="6">
                  <c:v>24.000000000000004</c:v>
                </c:pt>
                <c:pt idx="7">
                  <c:v>24.000000000000004</c:v>
                </c:pt>
                <c:pt idx="8">
                  <c:v>24.000000000000004</c:v>
                </c:pt>
                <c:pt idx="9">
                  <c:v>24.000000000000004</c:v>
                </c:pt>
                <c:pt idx="10">
                  <c:v>24.000000000000004</c:v>
                </c:pt>
                <c:pt idx="11">
                  <c:v>24.000000000000004</c:v>
                </c:pt>
                <c:pt idx="12">
                  <c:v>24.000000000000004</c:v>
                </c:pt>
                <c:pt idx="13">
                  <c:v>24.000000000000004</c:v>
                </c:pt>
                <c:pt idx="14">
                  <c:v>24.000000000000004</c:v>
                </c:pt>
                <c:pt idx="15">
                  <c:v>24.000000000000004</c:v>
                </c:pt>
                <c:pt idx="16">
                  <c:v>24.000000000000004</c:v>
                </c:pt>
                <c:pt idx="17">
                  <c:v>24.000000000000004</c:v>
                </c:pt>
                <c:pt idx="18">
                  <c:v>24.000000000000004</c:v>
                </c:pt>
                <c:pt idx="19">
                  <c:v>24.000000000000004</c:v>
                </c:pt>
                <c:pt idx="20">
                  <c:v>24.000000000000004</c:v>
                </c:pt>
                <c:pt idx="21">
                  <c:v>24.000000000000004</c:v>
                </c:pt>
                <c:pt idx="22">
                  <c:v>24</c:v>
                </c:pt>
                <c:pt idx="23">
                  <c:v>24</c:v>
                </c:pt>
                <c:pt idx="24">
                  <c:v>24</c:v>
                </c:pt>
                <c:pt idx="25">
                  <c:v>24</c:v>
                </c:pt>
                <c:pt idx="26">
                  <c:v>24</c:v>
                </c:pt>
                <c:pt idx="27">
                  <c:v>24</c:v>
                </c:pt>
                <c:pt idx="28">
                  <c:v>24</c:v>
                </c:pt>
                <c:pt idx="29">
                  <c:v>24</c:v>
                </c:pt>
                <c:pt idx="30">
                  <c:v>24</c:v>
                </c:pt>
                <c:pt idx="31">
                  <c:v>24</c:v>
                </c:pt>
                <c:pt idx="32">
                  <c:v>24</c:v>
                </c:pt>
                <c:pt idx="33">
                  <c:v>24</c:v>
                </c:pt>
                <c:pt idx="34">
                  <c:v>24</c:v>
                </c:pt>
                <c:pt idx="35">
                  <c:v>24</c:v>
                </c:pt>
                <c:pt idx="36">
                  <c:v>24</c:v>
                </c:pt>
                <c:pt idx="37">
                  <c:v>24</c:v>
                </c:pt>
                <c:pt idx="38">
                  <c:v>24</c:v>
                </c:pt>
                <c:pt idx="39">
                  <c:v>24</c:v>
                </c:pt>
                <c:pt idx="40">
                  <c:v>24</c:v>
                </c:pt>
                <c:pt idx="41">
                  <c:v>24</c:v>
                </c:pt>
                <c:pt idx="42">
                  <c:v>24</c:v>
                </c:pt>
                <c:pt idx="43">
                  <c:v>25</c:v>
                </c:pt>
                <c:pt idx="44">
                  <c:v>25</c:v>
                </c:pt>
                <c:pt idx="45">
                  <c:v>25</c:v>
                </c:pt>
                <c:pt idx="46">
                  <c:v>25</c:v>
                </c:pt>
                <c:pt idx="47">
                  <c:v>25</c:v>
                </c:pt>
                <c:pt idx="48">
                  <c:v>25</c:v>
                </c:pt>
                <c:pt idx="49">
                  <c:v>25</c:v>
                </c:pt>
                <c:pt idx="50">
                  <c:v>25</c:v>
                </c:pt>
                <c:pt idx="51">
                  <c:v>25</c:v>
                </c:pt>
                <c:pt idx="52">
                  <c:v>25</c:v>
                </c:pt>
                <c:pt idx="53">
                  <c:v>25</c:v>
                </c:pt>
                <c:pt idx="54">
                  <c:v>25</c:v>
                </c:pt>
                <c:pt idx="55">
                  <c:v>25</c:v>
                </c:pt>
                <c:pt idx="56">
                  <c:v>25</c:v>
                </c:pt>
                <c:pt idx="57">
                  <c:v>25</c:v>
                </c:pt>
                <c:pt idx="58">
                  <c:v>25</c:v>
                </c:pt>
                <c:pt idx="59">
                  <c:v>25</c:v>
                </c:pt>
                <c:pt idx="60">
                  <c:v>25</c:v>
                </c:pt>
                <c:pt idx="61">
                  <c:v>25</c:v>
                </c:pt>
                <c:pt idx="62">
                  <c:v>25</c:v>
                </c:pt>
                <c:pt idx="63">
                  <c:v>25</c:v>
                </c:pt>
                <c:pt idx="64">
                  <c:v>25</c:v>
                </c:pt>
                <c:pt idx="65">
                  <c:v>25</c:v>
                </c:pt>
                <c:pt idx="66">
                  <c:v>26.999999999999996</c:v>
                </c:pt>
                <c:pt idx="67">
                  <c:v>26.999999999999996</c:v>
                </c:pt>
                <c:pt idx="68">
                  <c:v>26.999999999999996</c:v>
                </c:pt>
                <c:pt idx="69">
                  <c:v>26.999999999999996</c:v>
                </c:pt>
                <c:pt idx="70">
                  <c:v>26.999999999999996</c:v>
                </c:pt>
                <c:pt idx="71">
                  <c:v>26.999999999999996</c:v>
                </c:pt>
                <c:pt idx="72">
                  <c:v>26.999999999999996</c:v>
                </c:pt>
                <c:pt idx="73">
                  <c:v>26.999999999999996</c:v>
                </c:pt>
                <c:pt idx="74">
                  <c:v>26.999999999999996</c:v>
                </c:pt>
                <c:pt idx="75">
                  <c:v>26.999999999999996</c:v>
                </c:pt>
                <c:pt idx="76">
                  <c:v>26.999999999999996</c:v>
                </c:pt>
                <c:pt idx="77">
                  <c:v>27.000000000000004</c:v>
                </c:pt>
                <c:pt idx="78">
                  <c:v>27.000000000000004</c:v>
                </c:pt>
                <c:pt idx="79">
                  <c:v>27.000000000000004</c:v>
                </c:pt>
                <c:pt idx="80">
                  <c:v>27.000000000000004</c:v>
                </c:pt>
                <c:pt idx="81">
                  <c:v>27.000000000000004</c:v>
                </c:pt>
                <c:pt idx="82">
                  <c:v>27.000000000000004</c:v>
                </c:pt>
                <c:pt idx="83">
                  <c:v>27.000000000000004</c:v>
                </c:pt>
                <c:pt idx="84">
                  <c:v>27.000000000000004</c:v>
                </c:pt>
                <c:pt idx="85">
                  <c:v>27.000000000000004</c:v>
                </c:pt>
                <c:pt idx="86">
                  <c:v>27</c:v>
                </c:pt>
                <c:pt idx="87">
                  <c:v>27</c:v>
                </c:pt>
                <c:pt idx="88">
                  <c:v>27</c:v>
                </c:pt>
                <c:pt idx="89">
                  <c:v>27</c:v>
                </c:pt>
                <c:pt idx="90">
                  <c:v>27</c:v>
                </c:pt>
                <c:pt idx="91">
                  <c:v>27</c:v>
                </c:pt>
                <c:pt idx="92">
                  <c:v>27</c:v>
                </c:pt>
                <c:pt idx="93">
                  <c:v>27</c:v>
                </c:pt>
                <c:pt idx="94">
                  <c:v>27</c:v>
                </c:pt>
                <c:pt idx="95">
                  <c:v>27</c:v>
                </c:pt>
                <c:pt idx="96">
                  <c:v>27</c:v>
                </c:pt>
                <c:pt idx="97">
                  <c:v>27</c:v>
                </c:pt>
                <c:pt idx="98">
                  <c:v>27</c:v>
                </c:pt>
                <c:pt idx="99">
                  <c:v>27</c:v>
                </c:pt>
                <c:pt idx="100">
                  <c:v>27</c:v>
                </c:pt>
                <c:pt idx="101">
                  <c:v>27</c:v>
                </c:pt>
                <c:pt idx="102">
                  <c:v>27</c:v>
                </c:pt>
                <c:pt idx="103">
                  <c:v>27</c:v>
                </c:pt>
                <c:pt idx="104">
                  <c:v>27</c:v>
                </c:pt>
                <c:pt idx="105">
                  <c:v>25</c:v>
                </c:pt>
                <c:pt idx="106">
                  <c:v>25</c:v>
                </c:pt>
                <c:pt idx="107">
                  <c:v>25</c:v>
                </c:pt>
                <c:pt idx="108">
                  <c:v>25</c:v>
                </c:pt>
                <c:pt idx="109">
                  <c:v>25</c:v>
                </c:pt>
                <c:pt idx="110">
                  <c:v>25</c:v>
                </c:pt>
                <c:pt idx="111">
                  <c:v>25</c:v>
                </c:pt>
                <c:pt idx="112">
                  <c:v>25</c:v>
                </c:pt>
                <c:pt idx="113">
                  <c:v>25</c:v>
                </c:pt>
                <c:pt idx="114">
                  <c:v>25</c:v>
                </c:pt>
                <c:pt idx="115">
                  <c:v>25</c:v>
                </c:pt>
                <c:pt idx="116">
                  <c:v>25</c:v>
                </c:pt>
                <c:pt idx="117">
                  <c:v>25</c:v>
                </c:pt>
                <c:pt idx="118">
                  <c:v>23.999999999999996</c:v>
                </c:pt>
                <c:pt idx="119">
                  <c:v>23.999999999999996</c:v>
                </c:pt>
                <c:pt idx="120">
                  <c:v>23.999999999999996</c:v>
                </c:pt>
                <c:pt idx="121">
                  <c:v>23.999999999999996</c:v>
                </c:pt>
                <c:pt idx="122">
                  <c:v>23.999999999999996</c:v>
                </c:pt>
                <c:pt idx="123">
                  <c:v>23.999999999999996</c:v>
                </c:pt>
                <c:pt idx="124">
                  <c:v>23.999999999999996</c:v>
                </c:pt>
                <c:pt idx="125">
                  <c:v>23.999999999999996</c:v>
                </c:pt>
                <c:pt idx="126">
                  <c:v>23.999999999999996</c:v>
                </c:pt>
                <c:pt idx="127">
                  <c:v>20</c:v>
                </c:pt>
                <c:pt idx="128">
                  <c:v>20</c:v>
                </c:pt>
                <c:pt idx="129">
                  <c:v>20</c:v>
                </c:pt>
                <c:pt idx="130">
                  <c:v>20</c:v>
                </c:pt>
                <c:pt idx="131">
                  <c:v>20</c:v>
                </c:pt>
                <c:pt idx="132">
                  <c:v>20</c:v>
                </c:pt>
                <c:pt idx="133">
                  <c:v>20</c:v>
                </c:pt>
                <c:pt idx="134">
                  <c:v>20</c:v>
                </c:pt>
                <c:pt idx="135">
                  <c:v>20</c:v>
                </c:pt>
                <c:pt idx="136">
                  <c:v>20</c:v>
                </c:pt>
                <c:pt idx="137">
                  <c:v>20</c:v>
                </c:pt>
                <c:pt idx="138">
                  <c:v>18.999999999999996</c:v>
                </c:pt>
                <c:pt idx="139">
                  <c:v>18.999999999999996</c:v>
                </c:pt>
                <c:pt idx="140">
                  <c:v>18.999999999999996</c:v>
                </c:pt>
                <c:pt idx="141">
                  <c:v>18.999999999999996</c:v>
                </c:pt>
                <c:pt idx="142">
                  <c:v>18.999999999999996</c:v>
                </c:pt>
                <c:pt idx="143">
                  <c:v>18.999999999999996</c:v>
                </c:pt>
                <c:pt idx="144">
                  <c:v>18.999999999999996</c:v>
                </c:pt>
                <c:pt idx="145">
                  <c:v>18.999999999999996</c:v>
                </c:pt>
                <c:pt idx="146">
                  <c:v>18.999999999999996</c:v>
                </c:pt>
                <c:pt idx="147">
                  <c:v>19.000000000000004</c:v>
                </c:pt>
                <c:pt idx="148">
                  <c:v>17.999999999999996</c:v>
                </c:pt>
                <c:pt idx="149">
                  <c:v>17.999999999999996</c:v>
                </c:pt>
                <c:pt idx="150">
                  <c:v>17.999999999999996</c:v>
                </c:pt>
                <c:pt idx="151">
                  <c:v>17.999999999999996</c:v>
                </c:pt>
                <c:pt idx="152">
                  <c:v>17.999999999999996</c:v>
                </c:pt>
                <c:pt idx="153">
                  <c:v>17.999999999999996</c:v>
                </c:pt>
                <c:pt idx="154">
                  <c:v>17.999999999999996</c:v>
                </c:pt>
                <c:pt idx="155">
                  <c:v>17.999999999999996</c:v>
                </c:pt>
                <c:pt idx="156">
                  <c:v>17.999999999999996</c:v>
                </c:pt>
                <c:pt idx="157">
                  <c:v>17.999999999999996</c:v>
                </c:pt>
                <c:pt idx="158">
                  <c:v>17.999999999999996</c:v>
                </c:pt>
                <c:pt idx="159">
                  <c:v>17.999999999999996</c:v>
                </c:pt>
                <c:pt idx="160">
                  <c:v>17.999999999999996</c:v>
                </c:pt>
                <c:pt idx="161">
                  <c:v>17.999999999999996</c:v>
                </c:pt>
                <c:pt idx="162">
                  <c:v>17.999999999999996</c:v>
                </c:pt>
                <c:pt idx="163">
                  <c:v>17.999999999999996</c:v>
                </c:pt>
                <c:pt idx="164">
                  <c:v>17.999999999999996</c:v>
                </c:pt>
                <c:pt idx="165">
                  <c:v>17.999999999999996</c:v>
                </c:pt>
                <c:pt idx="166">
                  <c:v>14.999999999999996</c:v>
                </c:pt>
                <c:pt idx="167">
                  <c:v>14.999999999999996</c:v>
                </c:pt>
                <c:pt idx="168">
                  <c:v>14.999999999999996</c:v>
                </c:pt>
                <c:pt idx="169">
                  <c:v>14.999999999999996</c:v>
                </c:pt>
                <c:pt idx="170">
                  <c:v>14.999999999999996</c:v>
                </c:pt>
                <c:pt idx="171">
                  <c:v>14.999999999999996</c:v>
                </c:pt>
                <c:pt idx="172">
                  <c:v>14.999999999999996</c:v>
                </c:pt>
                <c:pt idx="173">
                  <c:v>14.999999999999996</c:v>
                </c:pt>
                <c:pt idx="174">
                  <c:v>14.999999999999996</c:v>
                </c:pt>
                <c:pt idx="175">
                  <c:v>14.999999999999996</c:v>
                </c:pt>
                <c:pt idx="176">
                  <c:v>14.999999999999996</c:v>
                </c:pt>
                <c:pt idx="177">
                  <c:v>14.999999999999996</c:v>
                </c:pt>
                <c:pt idx="178">
                  <c:v>14.999999999999996</c:v>
                </c:pt>
                <c:pt idx="179">
                  <c:v>14.999999999999996</c:v>
                </c:pt>
                <c:pt idx="180">
                  <c:v>14.999999999999996</c:v>
                </c:pt>
                <c:pt idx="181">
                  <c:v>14.999999999999996</c:v>
                </c:pt>
                <c:pt idx="182">
                  <c:v>14.999999999999996</c:v>
                </c:pt>
                <c:pt idx="183">
                  <c:v>14.999999999999996</c:v>
                </c:pt>
                <c:pt idx="184">
                  <c:v>14.999999999999996</c:v>
                </c:pt>
                <c:pt idx="185">
                  <c:v>14.999999999999996</c:v>
                </c:pt>
                <c:pt idx="186">
                  <c:v>15</c:v>
                </c:pt>
                <c:pt idx="187">
                  <c:v>15</c:v>
                </c:pt>
                <c:pt idx="188">
                  <c:v>15</c:v>
                </c:pt>
                <c:pt idx="189">
                  <c:v>15</c:v>
                </c:pt>
                <c:pt idx="190">
                  <c:v>15</c:v>
                </c:pt>
                <c:pt idx="191">
                  <c:v>15</c:v>
                </c:pt>
                <c:pt idx="192">
                  <c:v>15</c:v>
                </c:pt>
                <c:pt idx="193">
                  <c:v>15</c:v>
                </c:pt>
                <c:pt idx="194">
                  <c:v>15</c:v>
                </c:pt>
                <c:pt idx="195">
                  <c:v>15</c:v>
                </c:pt>
                <c:pt idx="196">
                  <c:v>15</c:v>
                </c:pt>
                <c:pt idx="197">
                  <c:v>15</c:v>
                </c:pt>
                <c:pt idx="198">
                  <c:v>15</c:v>
                </c:pt>
                <c:pt idx="199">
                  <c:v>15</c:v>
                </c:pt>
                <c:pt idx="200">
                  <c:v>15</c:v>
                </c:pt>
                <c:pt idx="201">
                  <c:v>15</c:v>
                </c:pt>
                <c:pt idx="202">
                  <c:v>15</c:v>
                </c:pt>
                <c:pt idx="203">
                  <c:v>15</c:v>
                </c:pt>
                <c:pt idx="204">
                  <c:v>15</c:v>
                </c:pt>
                <c:pt idx="205">
                  <c:v>15</c:v>
                </c:pt>
                <c:pt idx="206">
                  <c:v>15</c:v>
                </c:pt>
                <c:pt idx="207">
                  <c:v>16</c:v>
                </c:pt>
                <c:pt idx="208">
                  <c:v>16</c:v>
                </c:pt>
                <c:pt idx="209">
                  <c:v>16</c:v>
                </c:pt>
                <c:pt idx="210">
                  <c:v>16</c:v>
                </c:pt>
                <c:pt idx="211">
                  <c:v>17</c:v>
                </c:pt>
                <c:pt idx="212">
                  <c:v>17</c:v>
                </c:pt>
                <c:pt idx="213">
                  <c:v>17</c:v>
                </c:pt>
                <c:pt idx="214">
                  <c:v>17</c:v>
                </c:pt>
                <c:pt idx="215">
                  <c:v>17</c:v>
                </c:pt>
                <c:pt idx="216">
                  <c:v>17</c:v>
                </c:pt>
                <c:pt idx="217">
                  <c:v>17</c:v>
                </c:pt>
                <c:pt idx="218">
                  <c:v>17</c:v>
                </c:pt>
                <c:pt idx="219">
                  <c:v>17</c:v>
                </c:pt>
                <c:pt idx="220">
                  <c:v>17</c:v>
                </c:pt>
                <c:pt idx="221">
                  <c:v>17</c:v>
                </c:pt>
                <c:pt idx="222">
                  <c:v>17</c:v>
                </c:pt>
                <c:pt idx="223">
                  <c:v>17</c:v>
                </c:pt>
                <c:pt idx="224">
                  <c:v>17</c:v>
                </c:pt>
                <c:pt idx="225">
                  <c:v>17</c:v>
                </c:pt>
                <c:pt idx="226">
                  <c:v>17</c:v>
                </c:pt>
                <c:pt idx="227">
                  <c:v>17</c:v>
                </c:pt>
                <c:pt idx="228">
                  <c:v>22</c:v>
                </c:pt>
                <c:pt idx="229">
                  <c:v>22</c:v>
                </c:pt>
                <c:pt idx="230">
                  <c:v>22</c:v>
                </c:pt>
                <c:pt idx="231">
                  <c:v>22</c:v>
                </c:pt>
                <c:pt idx="232">
                  <c:v>22</c:v>
                </c:pt>
                <c:pt idx="233">
                  <c:v>22</c:v>
                </c:pt>
                <c:pt idx="234">
                  <c:v>22</c:v>
                </c:pt>
                <c:pt idx="235">
                  <c:v>22</c:v>
                </c:pt>
                <c:pt idx="236">
                  <c:v>22</c:v>
                </c:pt>
                <c:pt idx="237">
                  <c:v>22</c:v>
                </c:pt>
                <c:pt idx="238">
                  <c:v>22</c:v>
                </c:pt>
                <c:pt idx="239">
                  <c:v>22</c:v>
                </c:pt>
                <c:pt idx="240">
                  <c:v>22</c:v>
                </c:pt>
                <c:pt idx="241">
                  <c:v>22</c:v>
                </c:pt>
                <c:pt idx="242">
                  <c:v>22</c:v>
                </c:pt>
                <c:pt idx="243">
                  <c:v>22</c:v>
                </c:pt>
                <c:pt idx="244">
                  <c:v>22</c:v>
                </c:pt>
                <c:pt idx="245">
                  <c:v>22</c:v>
                </c:pt>
                <c:pt idx="246">
                  <c:v>22</c:v>
                </c:pt>
                <c:pt idx="247">
                  <c:v>22</c:v>
                </c:pt>
                <c:pt idx="248">
                  <c:v>22.000000000000004</c:v>
                </c:pt>
                <c:pt idx="249">
                  <c:v>22.000000000000004</c:v>
                </c:pt>
                <c:pt idx="250">
                  <c:v>22.000000000000004</c:v>
                </c:pt>
                <c:pt idx="251">
                  <c:v>22.000000000000004</c:v>
                </c:pt>
                <c:pt idx="252">
                  <c:v>22.000000000000004</c:v>
                </c:pt>
                <c:pt idx="253">
                  <c:v>22.000000000000004</c:v>
                </c:pt>
                <c:pt idx="254">
                  <c:v>22.000000000000004</c:v>
                </c:pt>
                <c:pt idx="255">
                  <c:v>22.000000000000004</c:v>
                </c:pt>
                <c:pt idx="256">
                  <c:v>22.000000000000004</c:v>
                </c:pt>
                <c:pt idx="257">
                  <c:v>22.000000000000004</c:v>
                </c:pt>
                <c:pt idx="258">
                  <c:v>22.000000000000004</c:v>
                </c:pt>
                <c:pt idx="259">
                  <c:v>22.000000000000004</c:v>
                </c:pt>
                <c:pt idx="260">
                  <c:v>23.000000000000004</c:v>
                </c:pt>
                <c:pt idx="261">
                  <c:v>23.000000000000004</c:v>
                </c:pt>
                <c:pt idx="262">
                  <c:v>23.000000000000004</c:v>
                </c:pt>
                <c:pt idx="263">
                  <c:v>23.000000000000004</c:v>
                </c:pt>
                <c:pt idx="264">
                  <c:v>23.000000000000004</c:v>
                </c:pt>
                <c:pt idx="265">
                  <c:v>23.000000000000004</c:v>
                </c:pt>
                <c:pt idx="266">
                  <c:v>23.000000000000004</c:v>
                </c:pt>
                <c:pt idx="267">
                  <c:v>23.000000000000004</c:v>
                </c:pt>
                <c:pt idx="268">
                  <c:v>23.000000000000004</c:v>
                </c:pt>
                <c:pt idx="269">
                  <c:v>22</c:v>
                </c:pt>
                <c:pt idx="270">
                  <c:v>22</c:v>
                </c:pt>
                <c:pt idx="271">
                  <c:v>22</c:v>
                </c:pt>
                <c:pt idx="272">
                  <c:v>22</c:v>
                </c:pt>
                <c:pt idx="273">
                  <c:v>22</c:v>
                </c:pt>
                <c:pt idx="274">
                  <c:v>22</c:v>
                </c:pt>
                <c:pt idx="275">
                  <c:v>22</c:v>
                </c:pt>
                <c:pt idx="276">
                  <c:v>22</c:v>
                </c:pt>
                <c:pt idx="277">
                  <c:v>22</c:v>
                </c:pt>
                <c:pt idx="278">
                  <c:v>22</c:v>
                </c:pt>
                <c:pt idx="279">
                  <c:v>22</c:v>
                </c:pt>
                <c:pt idx="280">
                  <c:v>22</c:v>
                </c:pt>
                <c:pt idx="281">
                  <c:v>21</c:v>
                </c:pt>
                <c:pt idx="282">
                  <c:v>21</c:v>
                </c:pt>
                <c:pt idx="283">
                  <c:v>20</c:v>
                </c:pt>
                <c:pt idx="284">
                  <c:v>20</c:v>
                </c:pt>
                <c:pt idx="285">
                  <c:v>20</c:v>
                </c:pt>
                <c:pt idx="286">
                  <c:v>19</c:v>
                </c:pt>
                <c:pt idx="287">
                  <c:v>19</c:v>
                </c:pt>
                <c:pt idx="288">
                  <c:v>19</c:v>
                </c:pt>
                <c:pt idx="289">
                  <c:v>16</c:v>
                </c:pt>
                <c:pt idx="290">
                  <c:v>16</c:v>
                </c:pt>
                <c:pt idx="291">
                  <c:v>15</c:v>
                </c:pt>
                <c:pt idx="292">
                  <c:v>15</c:v>
                </c:pt>
                <c:pt idx="293">
                  <c:v>15</c:v>
                </c:pt>
                <c:pt idx="294">
                  <c:v>15</c:v>
                </c:pt>
                <c:pt idx="295">
                  <c:v>15</c:v>
                </c:pt>
                <c:pt idx="296">
                  <c:v>15</c:v>
                </c:pt>
                <c:pt idx="297">
                  <c:v>15</c:v>
                </c:pt>
                <c:pt idx="298">
                  <c:v>15</c:v>
                </c:pt>
                <c:pt idx="299">
                  <c:v>15</c:v>
                </c:pt>
                <c:pt idx="300">
                  <c:v>15</c:v>
                </c:pt>
                <c:pt idx="301">
                  <c:v>15</c:v>
                </c:pt>
                <c:pt idx="302">
                  <c:v>15</c:v>
                </c:pt>
                <c:pt idx="303">
                  <c:v>14</c:v>
                </c:pt>
                <c:pt idx="304">
                  <c:v>14</c:v>
                </c:pt>
                <c:pt idx="305">
                  <c:v>14</c:v>
                </c:pt>
                <c:pt idx="306">
                  <c:v>14</c:v>
                </c:pt>
                <c:pt idx="307">
                  <c:v>14</c:v>
                </c:pt>
                <c:pt idx="308">
                  <c:v>14</c:v>
                </c:pt>
                <c:pt idx="309">
                  <c:v>14</c:v>
                </c:pt>
                <c:pt idx="310">
                  <c:v>14</c:v>
                </c:pt>
                <c:pt idx="311">
                  <c:v>14</c:v>
                </c:pt>
                <c:pt idx="312">
                  <c:v>14</c:v>
                </c:pt>
                <c:pt idx="313">
                  <c:v>14</c:v>
                </c:pt>
                <c:pt idx="314">
                  <c:v>14</c:v>
                </c:pt>
                <c:pt idx="315">
                  <c:v>14</c:v>
                </c:pt>
                <c:pt idx="316">
                  <c:v>14</c:v>
                </c:pt>
                <c:pt idx="317">
                  <c:v>14</c:v>
                </c:pt>
                <c:pt idx="318">
                  <c:v>13</c:v>
                </c:pt>
                <c:pt idx="319">
                  <c:v>13</c:v>
                </c:pt>
                <c:pt idx="320">
                  <c:v>13</c:v>
                </c:pt>
                <c:pt idx="321">
                  <c:v>13</c:v>
                </c:pt>
                <c:pt idx="322">
                  <c:v>13</c:v>
                </c:pt>
                <c:pt idx="323">
                  <c:v>13</c:v>
                </c:pt>
                <c:pt idx="324">
                  <c:v>12</c:v>
                </c:pt>
                <c:pt idx="325">
                  <c:v>12</c:v>
                </c:pt>
                <c:pt idx="326">
                  <c:v>12</c:v>
                </c:pt>
                <c:pt idx="327">
                  <c:v>12</c:v>
                </c:pt>
                <c:pt idx="328">
                  <c:v>12</c:v>
                </c:pt>
                <c:pt idx="329">
                  <c:v>12</c:v>
                </c:pt>
                <c:pt idx="330">
                  <c:v>12</c:v>
                </c:pt>
                <c:pt idx="331">
                  <c:v>12</c:v>
                </c:pt>
                <c:pt idx="332">
                  <c:v>12</c:v>
                </c:pt>
                <c:pt idx="333">
                  <c:v>12</c:v>
                </c:pt>
                <c:pt idx="334">
                  <c:v>12</c:v>
                </c:pt>
                <c:pt idx="335">
                  <c:v>12</c:v>
                </c:pt>
                <c:pt idx="336">
                  <c:v>12</c:v>
                </c:pt>
                <c:pt idx="337">
                  <c:v>12</c:v>
                </c:pt>
                <c:pt idx="338">
                  <c:v>12</c:v>
                </c:pt>
                <c:pt idx="339">
                  <c:v>12</c:v>
                </c:pt>
                <c:pt idx="340">
                  <c:v>12</c:v>
                </c:pt>
                <c:pt idx="341">
                  <c:v>12</c:v>
                </c:pt>
                <c:pt idx="342">
                  <c:v>12</c:v>
                </c:pt>
                <c:pt idx="343">
                  <c:v>12</c:v>
                </c:pt>
                <c:pt idx="344">
                  <c:v>12</c:v>
                </c:pt>
                <c:pt idx="345">
                  <c:v>11</c:v>
                </c:pt>
                <c:pt idx="346">
                  <c:v>11</c:v>
                </c:pt>
                <c:pt idx="347">
                  <c:v>11</c:v>
                </c:pt>
                <c:pt idx="348">
                  <c:v>11</c:v>
                </c:pt>
                <c:pt idx="349">
                  <c:v>11</c:v>
                </c:pt>
                <c:pt idx="350">
                  <c:v>11</c:v>
                </c:pt>
                <c:pt idx="351">
                  <c:v>11</c:v>
                </c:pt>
                <c:pt idx="352">
                  <c:v>11</c:v>
                </c:pt>
                <c:pt idx="353">
                  <c:v>11</c:v>
                </c:pt>
                <c:pt idx="354">
                  <c:v>11.000000000000004</c:v>
                </c:pt>
                <c:pt idx="355">
                  <c:v>11.000000000000004</c:v>
                </c:pt>
                <c:pt idx="356">
                  <c:v>10.000000000000004</c:v>
                </c:pt>
                <c:pt idx="357">
                  <c:v>10.000000000000004</c:v>
                </c:pt>
                <c:pt idx="358">
                  <c:v>10.000000000000004</c:v>
                </c:pt>
                <c:pt idx="359">
                  <c:v>10.000000000000004</c:v>
                </c:pt>
                <c:pt idx="360">
                  <c:v>10.000000000000004</c:v>
                </c:pt>
                <c:pt idx="361">
                  <c:v>10.000000000000004</c:v>
                </c:pt>
                <c:pt idx="362">
                  <c:v>10.000000000000004</c:v>
                </c:pt>
                <c:pt idx="363">
                  <c:v>10.000000000000004</c:v>
                </c:pt>
                <c:pt idx="364">
                  <c:v>10.000000000000004</c:v>
                </c:pt>
                <c:pt idx="365">
                  <c:v>10.000000000000004</c:v>
                </c:pt>
                <c:pt idx="366">
                  <c:v>10.000000000000004</c:v>
                </c:pt>
                <c:pt idx="367">
                  <c:v>10.000000000000004</c:v>
                </c:pt>
                <c:pt idx="368">
                  <c:v>10.000000000000004</c:v>
                </c:pt>
                <c:pt idx="369">
                  <c:v>10.000000000000004</c:v>
                </c:pt>
                <c:pt idx="370">
                  <c:v>10.000000000000004</c:v>
                </c:pt>
                <c:pt idx="371">
                  <c:v>10.000000000000004</c:v>
                </c:pt>
                <c:pt idx="372">
                  <c:v>10.000000000000004</c:v>
                </c:pt>
                <c:pt idx="373">
                  <c:v>10.000000000000004</c:v>
                </c:pt>
                <c:pt idx="374">
                  <c:v>10.000000000000004</c:v>
                </c:pt>
                <c:pt idx="375">
                  <c:v>10.000000000000004</c:v>
                </c:pt>
                <c:pt idx="376">
                  <c:v>10</c:v>
                </c:pt>
                <c:pt idx="377">
                  <c:v>10</c:v>
                </c:pt>
                <c:pt idx="378">
                  <c:v>10</c:v>
                </c:pt>
                <c:pt idx="379">
                  <c:v>10</c:v>
                </c:pt>
                <c:pt idx="380">
                  <c:v>10</c:v>
                </c:pt>
                <c:pt idx="381">
                  <c:v>10</c:v>
                </c:pt>
                <c:pt idx="382">
                  <c:v>10</c:v>
                </c:pt>
                <c:pt idx="383">
                  <c:v>10</c:v>
                </c:pt>
                <c:pt idx="384">
                  <c:v>10</c:v>
                </c:pt>
                <c:pt idx="385">
                  <c:v>10</c:v>
                </c:pt>
                <c:pt idx="386">
                  <c:v>9</c:v>
                </c:pt>
                <c:pt idx="387">
                  <c:v>9</c:v>
                </c:pt>
                <c:pt idx="388">
                  <c:v>9</c:v>
                </c:pt>
                <c:pt idx="389">
                  <c:v>9</c:v>
                </c:pt>
                <c:pt idx="390">
                  <c:v>9</c:v>
                </c:pt>
                <c:pt idx="391">
                  <c:v>8</c:v>
                </c:pt>
                <c:pt idx="392">
                  <c:v>8</c:v>
                </c:pt>
                <c:pt idx="393">
                  <c:v>8</c:v>
                </c:pt>
                <c:pt idx="394">
                  <c:v>8</c:v>
                </c:pt>
                <c:pt idx="395">
                  <c:v>8</c:v>
                </c:pt>
                <c:pt idx="396">
                  <c:v>8</c:v>
                </c:pt>
                <c:pt idx="397">
                  <c:v>7.9999999999999964</c:v>
                </c:pt>
                <c:pt idx="398">
                  <c:v>7.9999999999999964</c:v>
                </c:pt>
                <c:pt idx="399">
                  <c:v>7.9999999999999964</c:v>
                </c:pt>
                <c:pt idx="400">
                  <c:v>7.9999999999999964</c:v>
                </c:pt>
                <c:pt idx="401">
                  <c:v>6.9999999999999964</c:v>
                </c:pt>
                <c:pt idx="402">
                  <c:v>6.9999999999999964</c:v>
                </c:pt>
                <c:pt idx="403">
                  <c:v>6.9999999999999964</c:v>
                </c:pt>
                <c:pt idx="404">
                  <c:v>6.9999999999999964</c:v>
                </c:pt>
                <c:pt idx="405">
                  <c:v>6.9999999999999964</c:v>
                </c:pt>
                <c:pt idx="406">
                  <c:v>4.9999999999999964</c:v>
                </c:pt>
                <c:pt idx="407">
                  <c:v>4.9999999999999964</c:v>
                </c:pt>
                <c:pt idx="408">
                  <c:v>4.9999999999999964</c:v>
                </c:pt>
                <c:pt idx="409">
                  <c:v>4.9999999999999964</c:v>
                </c:pt>
                <c:pt idx="410">
                  <c:v>4.9999999999999964</c:v>
                </c:pt>
                <c:pt idx="411">
                  <c:v>4.9999999999999964</c:v>
                </c:pt>
                <c:pt idx="412">
                  <c:v>4.9999999999999964</c:v>
                </c:pt>
                <c:pt idx="413">
                  <c:v>4.9999999999999964</c:v>
                </c:pt>
                <c:pt idx="414">
                  <c:v>4.9999999999999964</c:v>
                </c:pt>
                <c:pt idx="415">
                  <c:v>4.9999999999999964</c:v>
                </c:pt>
                <c:pt idx="416">
                  <c:v>4.9999999999999964</c:v>
                </c:pt>
                <c:pt idx="417">
                  <c:v>4.9999999999999964</c:v>
                </c:pt>
                <c:pt idx="418">
                  <c:v>4.9999999999999964</c:v>
                </c:pt>
                <c:pt idx="419">
                  <c:v>4.9999999999999964</c:v>
                </c:pt>
                <c:pt idx="420">
                  <c:v>4.9999999999999964</c:v>
                </c:pt>
                <c:pt idx="421">
                  <c:v>4.9999999999999964</c:v>
                </c:pt>
                <c:pt idx="422">
                  <c:v>4.9999999999999964</c:v>
                </c:pt>
                <c:pt idx="423">
                  <c:v>4.9999999999999964</c:v>
                </c:pt>
                <c:pt idx="424">
                  <c:v>4.9999999999999964</c:v>
                </c:pt>
                <c:pt idx="425">
                  <c:v>4.9999999999999964</c:v>
                </c:pt>
                <c:pt idx="426">
                  <c:v>4.9999999999999964</c:v>
                </c:pt>
                <c:pt idx="427">
                  <c:v>4.9999999999999964</c:v>
                </c:pt>
                <c:pt idx="428">
                  <c:v>3</c:v>
                </c:pt>
                <c:pt idx="429">
                  <c:v>3</c:v>
                </c:pt>
                <c:pt idx="430">
                  <c:v>3</c:v>
                </c:pt>
                <c:pt idx="431">
                  <c:v>3</c:v>
                </c:pt>
                <c:pt idx="432">
                  <c:v>3</c:v>
                </c:pt>
                <c:pt idx="433">
                  <c:v>3</c:v>
                </c:pt>
                <c:pt idx="434">
                  <c:v>3</c:v>
                </c:pt>
                <c:pt idx="435">
                  <c:v>3</c:v>
                </c:pt>
                <c:pt idx="436">
                  <c:v>3</c:v>
                </c:pt>
                <c:pt idx="437">
                  <c:v>5</c:v>
                </c:pt>
                <c:pt idx="438">
                  <c:v>5</c:v>
                </c:pt>
                <c:pt idx="439">
                  <c:v>5</c:v>
                </c:pt>
                <c:pt idx="440">
                  <c:v>5</c:v>
                </c:pt>
                <c:pt idx="441">
                  <c:v>5</c:v>
                </c:pt>
                <c:pt idx="442">
                  <c:v>5</c:v>
                </c:pt>
                <c:pt idx="443">
                  <c:v>5</c:v>
                </c:pt>
                <c:pt idx="444">
                  <c:v>5</c:v>
                </c:pt>
                <c:pt idx="445">
                  <c:v>5</c:v>
                </c:pt>
                <c:pt idx="446">
                  <c:v>5</c:v>
                </c:pt>
                <c:pt idx="447">
                  <c:v>5</c:v>
                </c:pt>
                <c:pt idx="448">
                  <c:v>5</c:v>
                </c:pt>
                <c:pt idx="449">
                  <c:v>5</c:v>
                </c:pt>
                <c:pt idx="450">
                  <c:v>5</c:v>
                </c:pt>
                <c:pt idx="451">
                  <c:v>5</c:v>
                </c:pt>
                <c:pt idx="452">
                  <c:v>5</c:v>
                </c:pt>
                <c:pt idx="453">
                  <c:v>5</c:v>
                </c:pt>
                <c:pt idx="454">
                  <c:v>4</c:v>
                </c:pt>
                <c:pt idx="455">
                  <c:v>4</c:v>
                </c:pt>
                <c:pt idx="456">
                  <c:v>4</c:v>
                </c:pt>
                <c:pt idx="457">
                  <c:v>4</c:v>
                </c:pt>
                <c:pt idx="458">
                  <c:v>4</c:v>
                </c:pt>
                <c:pt idx="459">
                  <c:v>4</c:v>
                </c:pt>
                <c:pt idx="460">
                  <c:v>4</c:v>
                </c:pt>
                <c:pt idx="461">
                  <c:v>4</c:v>
                </c:pt>
                <c:pt idx="462">
                  <c:v>5</c:v>
                </c:pt>
                <c:pt idx="463">
                  <c:v>5</c:v>
                </c:pt>
                <c:pt idx="464">
                  <c:v>5</c:v>
                </c:pt>
                <c:pt idx="465">
                  <c:v>5</c:v>
                </c:pt>
                <c:pt idx="466">
                  <c:v>5</c:v>
                </c:pt>
                <c:pt idx="467">
                  <c:v>8</c:v>
                </c:pt>
                <c:pt idx="468">
                  <c:v>8</c:v>
                </c:pt>
                <c:pt idx="469">
                  <c:v>10</c:v>
                </c:pt>
                <c:pt idx="470">
                  <c:v>10</c:v>
                </c:pt>
                <c:pt idx="471">
                  <c:v>10</c:v>
                </c:pt>
                <c:pt idx="472">
                  <c:v>15</c:v>
                </c:pt>
                <c:pt idx="473">
                  <c:v>15</c:v>
                </c:pt>
                <c:pt idx="474">
                  <c:v>15</c:v>
                </c:pt>
                <c:pt idx="475">
                  <c:v>15</c:v>
                </c:pt>
                <c:pt idx="476">
                  <c:v>15</c:v>
                </c:pt>
                <c:pt idx="477">
                  <c:v>15</c:v>
                </c:pt>
                <c:pt idx="478">
                  <c:v>15</c:v>
                </c:pt>
                <c:pt idx="479">
                  <c:v>15</c:v>
                </c:pt>
                <c:pt idx="480">
                  <c:v>18</c:v>
                </c:pt>
                <c:pt idx="481">
                  <c:v>18</c:v>
                </c:pt>
                <c:pt idx="482">
                  <c:v>18</c:v>
                </c:pt>
                <c:pt idx="483">
                  <c:v>18</c:v>
                </c:pt>
                <c:pt idx="484">
                  <c:v>18</c:v>
                </c:pt>
                <c:pt idx="485">
                  <c:v>18</c:v>
                </c:pt>
                <c:pt idx="486">
                  <c:v>18</c:v>
                </c:pt>
                <c:pt idx="487">
                  <c:v>18</c:v>
                </c:pt>
                <c:pt idx="488">
                  <c:v>18</c:v>
                </c:pt>
                <c:pt idx="489">
                  <c:v>18</c:v>
                </c:pt>
                <c:pt idx="490">
                  <c:v>18</c:v>
                </c:pt>
                <c:pt idx="491">
                  <c:v>18</c:v>
                </c:pt>
                <c:pt idx="492">
                  <c:v>15</c:v>
                </c:pt>
                <c:pt idx="493">
                  <c:v>15</c:v>
                </c:pt>
                <c:pt idx="494">
                  <c:v>15</c:v>
                </c:pt>
                <c:pt idx="495">
                  <c:v>15</c:v>
                </c:pt>
                <c:pt idx="496">
                  <c:v>15</c:v>
                </c:pt>
                <c:pt idx="497">
                  <c:v>15</c:v>
                </c:pt>
                <c:pt idx="498">
                  <c:v>15</c:v>
                </c:pt>
                <c:pt idx="499">
                  <c:v>15</c:v>
                </c:pt>
                <c:pt idx="500">
                  <c:v>15</c:v>
                </c:pt>
                <c:pt idx="501">
                  <c:v>15</c:v>
                </c:pt>
                <c:pt idx="502">
                  <c:v>15</c:v>
                </c:pt>
                <c:pt idx="503">
                  <c:v>15</c:v>
                </c:pt>
                <c:pt idx="504">
                  <c:v>15</c:v>
                </c:pt>
                <c:pt idx="505">
                  <c:v>12</c:v>
                </c:pt>
                <c:pt idx="506">
                  <c:v>12</c:v>
                </c:pt>
                <c:pt idx="507">
                  <c:v>12</c:v>
                </c:pt>
                <c:pt idx="508">
                  <c:v>12</c:v>
                </c:pt>
                <c:pt idx="509">
                  <c:v>12</c:v>
                </c:pt>
                <c:pt idx="510">
                  <c:v>12</c:v>
                </c:pt>
                <c:pt idx="511">
                  <c:v>12</c:v>
                </c:pt>
                <c:pt idx="512">
                  <c:v>12</c:v>
                </c:pt>
                <c:pt idx="513">
                  <c:v>12</c:v>
                </c:pt>
                <c:pt idx="514">
                  <c:v>12</c:v>
                </c:pt>
                <c:pt idx="515">
                  <c:v>12</c:v>
                </c:pt>
                <c:pt idx="516">
                  <c:v>12</c:v>
                </c:pt>
                <c:pt idx="517">
                  <c:v>12</c:v>
                </c:pt>
                <c:pt idx="518">
                  <c:v>12</c:v>
                </c:pt>
                <c:pt idx="519">
                  <c:v>10</c:v>
                </c:pt>
                <c:pt idx="520">
                  <c:v>10</c:v>
                </c:pt>
                <c:pt idx="521">
                  <c:v>10</c:v>
                </c:pt>
                <c:pt idx="522">
                  <c:v>10</c:v>
                </c:pt>
                <c:pt idx="523">
                  <c:v>10</c:v>
                </c:pt>
                <c:pt idx="524">
                  <c:v>10</c:v>
                </c:pt>
                <c:pt idx="525">
                  <c:v>10</c:v>
                </c:pt>
                <c:pt idx="526">
                  <c:v>10</c:v>
                </c:pt>
                <c:pt idx="527">
                  <c:v>10</c:v>
                </c:pt>
                <c:pt idx="528">
                  <c:v>10</c:v>
                </c:pt>
                <c:pt idx="529">
                  <c:v>8</c:v>
                </c:pt>
                <c:pt idx="530">
                  <c:v>8</c:v>
                </c:pt>
                <c:pt idx="531">
                  <c:v>8</c:v>
                </c:pt>
                <c:pt idx="532">
                  <c:v>8</c:v>
                </c:pt>
                <c:pt idx="533">
                  <c:v>8</c:v>
                </c:pt>
                <c:pt idx="534">
                  <c:v>8</c:v>
                </c:pt>
                <c:pt idx="535">
                  <c:v>8</c:v>
                </c:pt>
                <c:pt idx="536">
                  <c:v>8</c:v>
                </c:pt>
                <c:pt idx="537">
                  <c:v>8</c:v>
                </c:pt>
                <c:pt idx="538">
                  <c:v>8</c:v>
                </c:pt>
                <c:pt idx="539">
                  <c:v>8</c:v>
                </c:pt>
                <c:pt idx="540">
                  <c:v>8</c:v>
                </c:pt>
                <c:pt idx="541">
                  <c:v>8</c:v>
                </c:pt>
                <c:pt idx="542">
                  <c:v>5</c:v>
                </c:pt>
                <c:pt idx="543">
                  <c:v>5</c:v>
                </c:pt>
                <c:pt idx="544">
                  <c:v>5</c:v>
                </c:pt>
                <c:pt idx="545">
                  <c:v>5</c:v>
                </c:pt>
                <c:pt idx="546">
                  <c:v>5</c:v>
                </c:pt>
                <c:pt idx="547">
                  <c:v>5</c:v>
                </c:pt>
                <c:pt idx="548">
                  <c:v>5</c:v>
                </c:pt>
                <c:pt idx="549">
                  <c:v>5</c:v>
                </c:pt>
                <c:pt idx="550">
                  <c:v>5</c:v>
                </c:pt>
                <c:pt idx="551">
                  <c:v>5</c:v>
                </c:pt>
                <c:pt idx="552">
                  <c:v>5</c:v>
                </c:pt>
                <c:pt idx="553">
                  <c:v>5</c:v>
                </c:pt>
                <c:pt idx="554">
                  <c:v>5</c:v>
                </c:pt>
                <c:pt idx="555">
                  <c:v>5</c:v>
                </c:pt>
                <c:pt idx="556">
                  <c:v>5</c:v>
                </c:pt>
                <c:pt idx="557">
                  <c:v>5</c:v>
                </c:pt>
                <c:pt idx="558">
                  <c:v>5</c:v>
                </c:pt>
                <c:pt idx="559">
                  <c:v>5</c:v>
                </c:pt>
                <c:pt idx="560">
                  <c:v>5</c:v>
                </c:pt>
                <c:pt idx="561">
                  <c:v>5</c:v>
                </c:pt>
                <c:pt idx="562">
                  <c:v>5</c:v>
                </c:pt>
                <c:pt idx="563">
                  <c:v>2</c:v>
                </c:pt>
                <c:pt idx="564">
                  <c:v>2</c:v>
                </c:pt>
                <c:pt idx="565">
                  <c:v>2</c:v>
                </c:pt>
                <c:pt idx="566">
                  <c:v>2</c:v>
                </c:pt>
                <c:pt idx="567">
                  <c:v>2</c:v>
                </c:pt>
                <c:pt idx="568">
                  <c:v>2</c:v>
                </c:pt>
                <c:pt idx="569">
                  <c:v>2</c:v>
                </c:pt>
                <c:pt idx="570">
                  <c:v>2</c:v>
                </c:pt>
                <c:pt idx="571">
                  <c:v>2</c:v>
                </c:pt>
                <c:pt idx="572">
                  <c:v>2</c:v>
                </c:pt>
                <c:pt idx="573">
                  <c:v>2</c:v>
                </c:pt>
                <c:pt idx="574">
                  <c:v>2</c:v>
                </c:pt>
                <c:pt idx="575">
                  <c:v>2</c:v>
                </c:pt>
                <c:pt idx="576">
                  <c:v>2</c:v>
                </c:pt>
                <c:pt idx="577">
                  <c:v>2</c:v>
                </c:pt>
                <c:pt idx="578">
                  <c:v>2</c:v>
                </c:pt>
                <c:pt idx="579">
                  <c:v>2</c:v>
                </c:pt>
                <c:pt idx="580">
                  <c:v>2</c:v>
                </c:pt>
                <c:pt idx="581">
                  <c:v>2</c:v>
                </c:pt>
                <c:pt idx="582">
                  <c:v>2</c:v>
                </c:pt>
                <c:pt idx="583">
                  <c:v>2</c:v>
                </c:pt>
                <c:pt idx="584">
                  <c:v>3</c:v>
                </c:pt>
                <c:pt idx="585">
                  <c:v>3</c:v>
                </c:pt>
                <c:pt idx="586">
                  <c:v>3</c:v>
                </c:pt>
                <c:pt idx="587">
                  <c:v>3</c:v>
                </c:pt>
                <c:pt idx="588">
                  <c:v>3</c:v>
                </c:pt>
                <c:pt idx="589">
                  <c:v>3</c:v>
                </c:pt>
                <c:pt idx="590">
                  <c:v>3</c:v>
                </c:pt>
                <c:pt idx="591">
                  <c:v>3</c:v>
                </c:pt>
                <c:pt idx="592">
                  <c:v>3</c:v>
                </c:pt>
                <c:pt idx="593">
                  <c:v>3</c:v>
                </c:pt>
                <c:pt idx="594">
                  <c:v>3</c:v>
                </c:pt>
                <c:pt idx="595">
                  <c:v>3</c:v>
                </c:pt>
                <c:pt idx="596">
                  <c:v>3</c:v>
                </c:pt>
                <c:pt idx="597">
                  <c:v>3</c:v>
                </c:pt>
                <c:pt idx="598">
                  <c:v>3</c:v>
                </c:pt>
                <c:pt idx="599">
                  <c:v>3</c:v>
                </c:pt>
                <c:pt idx="600">
                  <c:v>3</c:v>
                </c:pt>
                <c:pt idx="601">
                  <c:v>3</c:v>
                </c:pt>
                <c:pt idx="602">
                  <c:v>3</c:v>
                </c:pt>
                <c:pt idx="603">
                  <c:v>3</c:v>
                </c:pt>
                <c:pt idx="604">
                  <c:v>3</c:v>
                </c:pt>
                <c:pt idx="605">
                  <c:v>3</c:v>
                </c:pt>
                <c:pt idx="606">
                  <c:v>3</c:v>
                </c:pt>
                <c:pt idx="607">
                  <c:v>3</c:v>
                </c:pt>
                <c:pt idx="608">
                  <c:v>3</c:v>
                </c:pt>
                <c:pt idx="609">
                  <c:v>3</c:v>
                </c:pt>
                <c:pt idx="610">
                  <c:v>3</c:v>
                </c:pt>
                <c:pt idx="611">
                  <c:v>3</c:v>
                </c:pt>
                <c:pt idx="612">
                  <c:v>3</c:v>
                </c:pt>
                <c:pt idx="613">
                  <c:v>3</c:v>
                </c:pt>
                <c:pt idx="614">
                  <c:v>3</c:v>
                </c:pt>
                <c:pt idx="615">
                  <c:v>3</c:v>
                </c:pt>
                <c:pt idx="616">
                  <c:v>3</c:v>
                </c:pt>
                <c:pt idx="617">
                  <c:v>3</c:v>
                </c:pt>
                <c:pt idx="618">
                  <c:v>3</c:v>
                </c:pt>
                <c:pt idx="619">
                  <c:v>3</c:v>
                </c:pt>
                <c:pt idx="620">
                  <c:v>3</c:v>
                </c:pt>
                <c:pt idx="621">
                  <c:v>3</c:v>
                </c:pt>
                <c:pt idx="622">
                  <c:v>3</c:v>
                </c:pt>
                <c:pt idx="623">
                  <c:v>3</c:v>
                </c:pt>
                <c:pt idx="624">
                  <c:v>3</c:v>
                </c:pt>
                <c:pt idx="625">
                  <c:v>3</c:v>
                </c:pt>
                <c:pt idx="626">
                  <c:v>3</c:v>
                </c:pt>
                <c:pt idx="627">
                  <c:v>3</c:v>
                </c:pt>
                <c:pt idx="628">
                  <c:v>3</c:v>
                </c:pt>
                <c:pt idx="629">
                  <c:v>3</c:v>
                </c:pt>
                <c:pt idx="630">
                  <c:v>3</c:v>
                </c:pt>
                <c:pt idx="631">
                  <c:v>3</c:v>
                </c:pt>
                <c:pt idx="632">
                  <c:v>3</c:v>
                </c:pt>
                <c:pt idx="633">
                  <c:v>3</c:v>
                </c:pt>
                <c:pt idx="634">
                  <c:v>3</c:v>
                </c:pt>
                <c:pt idx="635">
                  <c:v>3</c:v>
                </c:pt>
                <c:pt idx="636">
                  <c:v>3</c:v>
                </c:pt>
                <c:pt idx="637">
                  <c:v>3</c:v>
                </c:pt>
                <c:pt idx="638">
                  <c:v>3</c:v>
                </c:pt>
                <c:pt idx="639">
                  <c:v>3</c:v>
                </c:pt>
                <c:pt idx="640">
                  <c:v>3</c:v>
                </c:pt>
                <c:pt idx="641">
                  <c:v>3</c:v>
                </c:pt>
                <c:pt idx="642">
                  <c:v>3</c:v>
                </c:pt>
                <c:pt idx="643">
                  <c:v>3</c:v>
                </c:pt>
                <c:pt idx="644">
                  <c:v>3</c:v>
                </c:pt>
                <c:pt idx="645">
                  <c:v>3</c:v>
                </c:pt>
                <c:pt idx="646">
                  <c:v>3</c:v>
                </c:pt>
                <c:pt idx="647">
                  <c:v>3</c:v>
                </c:pt>
                <c:pt idx="648">
                  <c:v>5</c:v>
                </c:pt>
                <c:pt idx="649">
                  <c:v>5</c:v>
                </c:pt>
                <c:pt idx="650">
                  <c:v>5</c:v>
                </c:pt>
                <c:pt idx="651">
                  <c:v>5</c:v>
                </c:pt>
                <c:pt idx="652">
                  <c:v>5</c:v>
                </c:pt>
                <c:pt idx="653">
                  <c:v>5</c:v>
                </c:pt>
                <c:pt idx="654">
                  <c:v>5</c:v>
                </c:pt>
                <c:pt idx="655">
                  <c:v>5</c:v>
                </c:pt>
                <c:pt idx="656">
                  <c:v>5</c:v>
                </c:pt>
                <c:pt idx="657">
                  <c:v>5</c:v>
                </c:pt>
                <c:pt idx="658">
                  <c:v>5</c:v>
                </c:pt>
                <c:pt idx="659">
                  <c:v>5</c:v>
                </c:pt>
                <c:pt idx="660">
                  <c:v>5</c:v>
                </c:pt>
                <c:pt idx="661">
                  <c:v>5</c:v>
                </c:pt>
                <c:pt idx="662">
                  <c:v>5</c:v>
                </c:pt>
                <c:pt idx="663">
                  <c:v>5</c:v>
                </c:pt>
                <c:pt idx="664">
                  <c:v>5</c:v>
                </c:pt>
                <c:pt idx="665">
                  <c:v>5</c:v>
                </c:pt>
                <c:pt idx="666">
                  <c:v>5</c:v>
                </c:pt>
                <c:pt idx="667">
                  <c:v>5</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numCache>
            </c:numRef>
          </c:val>
          <c:smooth val="0"/>
          <c:extLst>
            <c:ext xmlns:c16="http://schemas.microsoft.com/office/drawing/2014/chart" uri="{C3380CC4-5D6E-409C-BE32-E72D297353CC}">
              <c16:uniqueId val="{00000000-BC53-4F72-A596-3D8DE50A4F6F}"/>
            </c:ext>
          </c:extLst>
        </c:ser>
        <c:dLbls>
          <c:showLegendKey val="0"/>
          <c:showVal val="0"/>
          <c:showCatName val="0"/>
          <c:showSerName val="0"/>
          <c:showPercent val="0"/>
          <c:showBubbleSize val="0"/>
        </c:dLbls>
        <c:smooth val="0"/>
        <c:axId val="1116067680"/>
        <c:axId val="1116059520"/>
      </c:lineChart>
      <c:dateAx>
        <c:axId val="1116067680"/>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59520"/>
        <c:crosses val="autoZero"/>
        <c:auto val="1"/>
        <c:lblOffset val="100"/>
        <c:baseTimeUnit val="days"/>
      </c:dateAx>
      <c:valAx>
        <c:axId val="1116059520"/>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67680"/>
        <c:crosses val="autoZero"/>
        <c:crossBetween val="between"/>
      </c:valAx>
      <c:spPr>
        <a:noFill/>
        <a:ln>
          <a:noFill/>
        </a:ln>
        <a:effectLst/>
      </c:spPr>
    </c:plotArea>
    <c:legend>
      <c:legendPos val="b"/>
      <c:layout>
        <c:manualLayout>
          <c:xMode val="edge"/>
          <c:yMode val="edge"/>
          <c:x val="0.13587489063867017"/>
          <c:y val="8.8541119860017448E-2"/>
          <c:w val="0.38378884044034711"/>
          <c:h val="7.8437680046091793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Sheet15!$C$5</c:f>
              <c:strCache>
                <c:ptCount val="1"/>
                <c:pt idx="0">
                  <c:v>2021</c:v>
                </c:pt>
              </c:strCache>
            </c:strRef>
          </c:tx>
          <c:spPr>
            <a:ln w="28575" cap="rnd">
              <a:solidFill>
                <a:schemeClr val="accent1"/>
              </a:solidFill>
              <a:round/>
            </a:ln>
            <a:effectLst/>
          </c:spPr>
          <c:marker>
            <c:symbol val="none"/>
          </c:marker>
          <c:cat>
            <c:strRef>
              <c:f>Sheet15!$B$6:$B$17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Sheet15!$C$6:$C$17</c:f>
              <c:numCache>
                <c:formatCode>0_);[Red]\(0\)</c:formatCode>
                <c:ptCount val="12"/>
                <c:pt idx="0" formatCode="General">
                  <c:v>12200</c:v>
                </c:pt>
                <c:pt idx="1">
                  <c:v>7940</c:v>
                </c:pt>
                <c:pt idx="2">
                  <c:v>11141</c:v>
                </c:pt>
                <c:pt idx="3">
                  <c:v>10325</c:v>
                </c:pt>
                <c:pt idx="4">
                  <c:v>12402</c:v>
                </c:pt>
                <c:pt idx="5">
                  <c:v>12745</c:v>
                </c:pt>
                <c:pt idx="6">
                  <c:v>13331</c:v>
                </c:pt>
                <c:pt idx="7">
                  <c:v>12111</c:v>
                </c:pt>
                <c:pt idx="8">
                  <c:v>14030</c:v>
                </c:pt>
                <c:pt idx="9">
                  <c:v>12766</c:v>
                </c:pt>
                <c:pt idx="10">
                  <c:v>11043</c:v>
                </c:pt>
                <c:pt idx="11">
                  <c:v>13385</c:v>
                </c:pt>
              </c:numCache>
            </c:numRef>
          </c:val>
          <c:smooth val="1"/>
          <c:extLst>
            <c:ext xmlns:c16="http://schemas.microsoft.com/office/drawing/2014/chart" uri="{C3380CC4-5D6E-409C-BE32-E72D297353CC}">
              <c16:uniqueId val="{00000000-C76B-4FB3-B4EC-BA0DA2FD2C60}"/>
            </c:ext>
          </c:extLst>
        </c:ser>
        <c:ser>
          <c:idx val="1"/>
          <c:order val="1"/>
          <c:tx>
            <c:strRef>
              <c:f>Sheet15!$D$5</c:f>
              <c:strCache>
                <c:ptCount val="1"/>
                <c:pt idx="0">
                  <c:v>2022</c:v>
                </c:pt>
              </c:strCache>
            </c:strRef>
          </c:tx>
          <c:spPr>
            <a:ln w="28575" cap="rnd">
              <a:solidFill>
                <a:schemeClr val="accent2"/>
              </a:solidFill>
              <a:round/>
            </a:ln>
            <a:effectLst/>
          </c:spPr>
          <c:marker>
            <c:symbol val="none"/>
          </c:marker>
          <c:cat>
            <c:strRef>
              <c:f>Sheet15!$B$6:$B$17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Sheet15!$D$6:$D$17</c:f>
              <c:numCache>
                <c:formatCode>0_);[Red]\(0\)</c:formatCode>
                <c:ptCount val="12"/>
                <c:pt idx="0" formatCode="General">
                  <c:v>11050</c:v>
                </c:pt>
                <c:pt idx="1">
                  <c:v>9100</c:v>
                </c:pt>
                <c:pt idx="2">
                  <c:v>9695</c:v>
                </c:pt>
                <c:pt idx="3">
                  <c:v>11284</c:v>
                </c:pt>
                <c:pt idx="4">
                  <c:v>10676</c:v>
                </c:pt>
                <c:pt idx="5">
                  <c:v>12806</c:v>
                </c:pt>
                <c:pt idx="6">
                  <c:v>10779</c:v>
                </c:pt>
                <c:pt idx="7">
                  <c:v>11218</c:v>
                </c:pt>
                <c:pt idx="8">
                  <c:v>13088</c:v>
                </c:pt>
                <c:pt idx="9">
                  <c:v>15580</c:v>
                </c:pt>
                <c:pt idx="10">
                  <c:v>11658</c:v>
                </c:pt>
                <c:pt idx="11">
                  <c:v>18429</c:v>
                </c:pt>
              </c:numCache>
            </c:numRef>
          </c:val>
          <c:smooth val="1"/>
          <c:extLst>
            <c:ext xmlns:c16="http://schemas.microsoft.com/office/drawing/2014/chart" uri="{C3380CC4-5D6E-409C-BE32-E72D297353CC}">
              <c16:uniqueId val="{00000001-C76B-4FB3-B4EC-BA0DA2FD2C60}"/>
            </c:ext>
          </c:extLst>
        </c:ser>
        <c:ser>
          <c:idx val="2"/>
          <c:order val="2"/>
          <c:tx>
            <c:strRef>
              <c:f>Sheet15!$E$5</c:f>
              <c:strCache>
                <c:ptCount val="1"/>
                <c:pt idx="0">
                  <c:v>2023</c:v>
                </c:pt>
              </c:strCache>
            </c:strRef>
          </c:tx>
          <c:spPr>
            <a:ln w="28575" cap="rnd">
              <a:solidFill>
                <a:schemeClr val="accent3"/>
              </a:solidFill>
              <a:round/>
            </a:ln>
            <a:effectLst/>
          </c:spPr>
          <c:marker>
            <c:symbol val="none"/>
          </c:marker>
          <c:cat>
            <c:strRef>
              <c:f>Sheet15!$B$6:$B$17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Sheet15!$E$6:$E$17</c:f>
              <c:numCache>
                <c:formatCode>0_);[Red]\(0\)</c:formatCode>
                <c:ptCount val="12"/>
                <c:pt idx="0" formatCode="General">
                  <c:v>13455</c:v>
                </c:pt>
                <c:pt idx="1">
                  <c:v>12732</c:v>
                </c:pt>
                <c:pt idx="2">
                  <c:v>18117</c:v>
                </c:pt>
                <c:pt idx="3">
                  <c:v>17742</c:v>
                </c:pt>
                <c:pt idx="4">
                  <c:v>16090</c:v>
                </c:pt>
                <c:pt idx="5">
                  <c:v>17718</c:v>
                </c:pt>
                <c:pt idx="6">
                  <c:v>18141</c:v>
                </c:pt>
                <c:pt idx="7">
                  <c:v>17326</c:v>
                </c:pt>
                <c:pt idx="8">
                  <c:v>15752</c:v>
                </c:pt>
                <c:pt idx="9">
                  <c:v>10664</c:v>
                </c:pt>
                <c:pt idx="10">
                  <c:v>12744</c:v>
                </c:pt>
                <c:pt idx="11">
                  <c:v>13875</c:v>
                </c:pt>
              </c:numCache>
            </c:numRef>
          </c:val>
          <c:smooth val="1"/>
          <c:extLst>
            <c:ext xmlns:c16="http://schemas.microsoft.com/office/drawing/2014/chart" uri="{C3380CC4-5D6E-409C-BE32-E72D297353CC}">
              <c16:uniqueId val="{00000002-C76B-4FB3-B4EC-BA0DA2FD2C60}"/>
            </c:ext>
          </c:extLst>
        </c:ser>
        <c:ser>
          <c:idx val="3"/>
          <c:order val="3"/>
          <c:tx>
            <c:strRef>
              <c:f>Sheet15!$F$5</c:f>
              <c:strCache>
                <c:ptCount val="1"/>
                <c:pt idx="0">
                  <c:v>2024</c:v>
                </c:pt>
              </c:strCache>
            </c:strRef>
          </c:tx>
          <c:spPr>
            <a:ln w="28575" cap="rnd">
              <a:solidFill>
                <a:schemeClr val="accent4"/>
              </a:solidFill>
              <a:round/>
            </a:ln>
            <a:effectLst/>
          </c:spPr>
          <c:marker>
            <c:symbol val="none"/>
          </c:marker>
          <c:cat>
            <c:strRef>
              <c:f>Sheet15!$B$6:$B$17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Sheet15!$F$6:$F$17</c:f>
              <c:numCache>
                <c:formatCode>0_);[Red]\(0\)</c:formatCode>
                <c:ptCount val="12"/>
                <c:pt idx="0" formatCode="General">
                  <c:v>12401</c:v>
                </c:pt>
                <c:pt idx="1">
                  <c:v>11939</c:v>
                </c:pt>
                <c:pt idx="2">
                  <c:v>13272</c:v>
                </c:pt>
                <c:pt idx="3">
                  <c:v>14944</c:v>
                </c:pt>
                <c:pt idx="4">
                  <c:v>14450</c:v>
                </c:pt>
                <c:pt idx="5">
                  <c:v>13750</c:v>
                </c:pt>
                <c:pt idx="6">
                  <c:v>8747</c:v>
                </c:pt>
                <c:pt idx="7">
                  <c:v>11128</c:v>
                </c:pt>
                <c:pt idx="8">
                  <c:v>9358</c:v>
                </c:pt>
                <c:pt idx="9">
                  <c:v>9362</c:v>
                </c:pt>
                <c:pt idx="10">
                  <c:v>7940</c:v>
                </c:pt>
                <c:pt idx="11">
                  <c:v>10677</c:v>
                </c:pt>
              </c:numCache>
            </c:numRef>
          </c:val>
          <c:smooth val="1"/>
          <c:extLst>
            <c:ext xmlns:c16="http://schemas.microsoft.com/office/drawing/2014/chart" uri="{C3380CC4-5D6E-409C-BE32-E72D297353CC}">
              <c16:uniqueId val="{00000003-C76B-4FB3-B4EC-BA0DA2FD2C60}"/>
            </c:ext>
          </c:extLst>
        </c:ser>
        <c:ser>
          <c:idx val="4"/>
          <c:order val="4"/>
          <c:tx>
            <c:strRef>
              <c:f>Sheet15!$G$5</c:f>
              <c:strCache>
                <c:ptCount val="1"/>
                <c:pt idx="0">
                  <c:v>2025</c:v>
                </c:pt>
              </c:strCache>
            </c:strRef>
          </c:tx>
          <c:spPr>
            <a:ln w="28575" cap="rnd">
              <a:solidFill>
                <a:schemeClr val="accent5"/>
              </a:solidFill>
              <a:round/>
            </a:ln>
            <a:effectLst/>
          </c:spPr>
          <c:marker>
            <c:symbol val="none"/>
          </c:marker>
          <c:cat>
            <c:strRef>
              <c:f>Sheet15!$B$6:$B$17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Sheet15!$G$6:$G$17</c:f>
              <c:numCache>
                <c:formatCode>0_);[Red]\(0\)</c:formatCode>
                <c:ptCount val="12"/>
                <c:pt idx="0" formatCode="General">
                  <c:v>6575</c:v>
                </c:pt>
                <c:pt idx="1">
                  <c:v>5529</c:v>
                </c:pt>
                <c:pt idx="2">
                  <c:v>4893</c:v>
                </c:pt>
                <c:pt idx="3">
                  <c:v>4931</c:v>
                </c:pt>
                <c:pt idx="4">
                  <c:v>6186</c:v>
                </c:pt>
                <c:pt idx="5">
                  <c:v>5870</c:v>
                </c:pt>
                <c:pt idx="6">
                  <c:v>6369</c:v>
                </c:pt>
                <c:pt idx="7">
                  <c:v>6549</c:v>
                </c:pt>
              </c:numCache>
            </c:numRef>
          </c:val>
          <c:smooth val="1"/>
          <c:extLst>
            <c:ext xmlns:c16="http://schemas.microsoft.com/office/drawing/2014/chart" uri="{C3380CC4-5D6E-409C-BE32-E72D297353CC}">
              <c16:uniqueId val="{00000004-C76B-4FB3-B4EC-BA0DA2FD2C60}"/>
            </c:ext>
          </c:extLst>
        </c:ser>
        <c:dLbls>
          <c:showLegendKey val="0"/>
          <c:showVal val="0"/>
          <c:showCatName val="0"/>
          <c:showSerName val="0"/>
          <c:showPercent val="0"/>
          <c:showBubbleSize val="0"/>
        </c:dLbls>
        <c:smooth val="0"/>
        <c:axId val="1339468543"/>
        <c:axId val="1339470943"/>
      </c:lineChart>
      <c:catAx>
        <c:axId val="1339468543"/>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339470943"/>
        <c:crosses val="autoZero"/>
        <c:auto val="1"/>
        <c:lblAlgn val="ctr"/>
        <c:lblOffset val="100"/>
        <c:noMultiLvlLbl val="0"/>
      </c:catAx>
      <c:valAx>
        <c:axId val="1339470943"/>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339468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Sheet15!$M$5</c:f>
              <c:strCache>
                <c:ptCount val="1"/>
                <c:pt idx="0">
                  <c:v>2021</c:v>
                </c:pt>
              </c:strCache>
            </c:strRef>
          </c:tx>
          <c:spPr>
            <a:ln w="28575" cap="rnd">
              <a:solidFill>
                <a:schemeClr val="accent1"/>
              </a:solidFill>
              <a:round/>
            </a:ln>
            <a:effectLst/>
          </c:spPr>
          <c:marker>
            <c:symbol val="none"/>
          </c:marker>
          <c:cat>
            <c:strRef>
              <c:f>Sheet15!$L$6:$L$17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Sheet15!$M$6:$M$17</c:f>
              <c:numCache>
                <c:formatCode>0_);[Red]\(0\)</c:formatCode>
                <c:ptCount val="12"/>
                <c:pt idx="0" formatCode="General">
                  <c:v>6400</c:v>
                </c:pt>
                <c:pt idx="1">
                  <c:v>4190</c:v>
                </c:pt>
                <c:pt idx="2">
                  <c:v>7945.5749999999998</c:v>
                </c:pt>
                <c:pt idx="3">
                  <c:v>4093.8180000000002</c:v>
                </c:pt>
                <c:pt idx="4">
                  <c:v>4812.5619999999999</c:v>
                </c:pt>
                <c:pt idx="5">
                  <c:v>6975</c:v>
                </c:pt>
                <c:pt idx="6">
                  <c:v>6033</c:v>
                </c:pt>
                <c:pt idx="7">
                  <c:v>5913</c:v>
                </c:pt>
                <c:pt idx="8">
                  <c:v>3867</c:v>
                </c:pt>
                <c:pt idx="9">
                  <c:v>5724</c:v>
                </c:pt>
                <c:pt idx="10">
                  <c:v>6185</c:v>
                </c:pt>
                <c:pt idx="11">
                  <c:v>6861</c:v>
                </c:pt>
              </c:numCache>
            </c:numRef>
          </c:val>
          <c:smooth val="1"/>
          <c:extLst>
            <c:ext xmlns:c16="http://schemas.microsoft.com/office/drawing/2014/chart" uri="{C3380CC4-5D6E-409C-BE32-E72D297353CC}">
              <c16:uniqueId val="{00000000-3F7C-4A6A-B3AC-870344DADFF2}"/>
            </c:ext>
          </c:extLst>
        </c:ser>
        <c:ser>
          <c:idx val="1"/>
          <c:order val="1"/>
          <c:tx>
            <c:strRef>
              <c:f>Sheet15!$N$5</c:f>
              <c:strCache>
                <c:ptCount val="1"/>
                <c:pt idx="0">
                  <c:v>2022</c:v>
                </c:pt>
              </c:strCache>
            </c:strRef>
          </c:tx>
          <c:spPr>
            <a:ln w="28575" cap="rnd">
              <a:solidFill>
                <a:schemeClr val="accent2"/>
              </a:solidFill>
              <a:round/>
            </a:ln>
            <a:effectLst/>
          </c:spPr>
          <c:marker>
            <c:symbol val="none"/>
          </c:marker>
          <c:cat>
            <c:strRef>
              <c:f>Sheet15!$L$6:$L$17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Sheet15!$N$6:$N$17</c:f>
              <c:numCache>
                <c:formatCode>0_);[Red]\(0\)</c:formatCode>
                <c:ptCount val="12"/>
                <c:pt idx="0" formatCode="General">
                  <c:v>5220</c:v>
                </c:pt>
                <c:pt idx="1">
                  <c:v>7000</c:v>
                </c:pt>
                <c:pt idx="2">
                  <c:v>6528</c:v>
                </c:pt>
                <c:pt idx="3">
                  <c:v>6383</c:v>
                </c:pt>
                <c:pt idx="4">
                  <c:v>8429</c:v>
                </c:pt>
                <c:pt idx="5">
                  <c:v>8682</c:v>
                </c:pt>
                <c:pt idx="6">
                  <c:v>9051</c:v>
                </c:pt>
                <c:pt idx="7">
                  <c:v>12121</c:v>
                </c:pt>
                <c:pt idx="8">
                  <c:v>12573</c:v>
                </c:pt>
                <c:pt idx="9">
                  <c:v>11522</c:v>
                </c:pt>
                <c:pt idx="10">
                  <c:v>10317</c:v>
                </c:pt>
                <c:pt idx="11">
                  <c:v>11063</c:v>
                </c:pt>
              </c:numCache>
            </c:numRef>
          </c:val>
          <c:smooth val="1"/>
          <c:extLst>
            <c:ext xmlns:c16="http://schemas.microsoft.com/office/drawing/2014/chart" uri="{C3380CC4-5D6E-409C-BE32-E72D297353CC}">
              <c16:uniqueId val="{00000001-3F7C-4A6A-B3AC-870344DADFF2}"/>
            </c:ext>
          </c:extLst>
        </c:ser>
        <c:ser>
          <c:idx val="2"/>
          <c:order val="2"/>
          <c:tx>
            <c:strRef>
              <c:f>Sheet15!$O$5</c:f>
              <c:strCache>
                <c:ptCount val="1"/>
                <c:pt idx="0">
                  <c:v>2023</c:v>
                </c:pt>
              </c:strCache>
            </c:strRef>
          </c:tx>
          <c:spPr>
            <a:ln w="28575" cap="rnd">
              <a:solidFill>
                <a:schemeClr val="accent3"/>
              </a:solidFill>
              <a:round/>
            </a:ln>
            <a:effectLst/>
          </c:spPr>
          <c:marker>
            <c:symbol val="none"/>
          </c:marker>
          <c:cat>
            <c:strRef>
              <c:f>Sheet15!$L$6:$L$17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Sheet15!$O$6:$O$17</c:f>
              <c:numCache>
                <c:formatCode>0_);[Red]\(0\)</c:formatCode>
                <c:ptCount val="12"/>
                <c:pt idx="0" formatCode="General">
                  <c:v>9245</c:v>
                </c:pt>
                <c:pt idx="1">
                  <c:v>8815</c:v>
                </c:pt>
                <c:pt idx="2">
                  <c:v>10736</c:v>
                </c:pt>
                <c:pt idx="3">
                  <c:v>9081</c:v>
                </c:pt>
                <c:pt idx="4">
                  <c:v>8556</c:v>
                </c:pt>
                <c:pt idx="5">
                  <c:v>8370</c:v>
                </c:pt>
                <c:pt idx="6">
                  <c:v>7927</c:v>
                </c:pt>
                <c:pt idx="7">
                  <c:v>8154</c:v>
                </c:pt>
                <c:pt idx="8">
                  <c:v>7050</c:v>
                </c:pt>
                <c:pt idx="9">
                  <c:v>4084</c:v>
                </c:pt>
                <c:pt idx="10">
                  <c:v>5067</c:v>
                </c:pt>
                <c:pt idx="11">
                  <c:v>5800</c:v>
                </c:pt>
              </c:numCache>
            </c:numRef>
          </c:val>
          <c:smooth val="1"/>
          <c:extLst>
            <c:ext xmlns:c16="http://schemas.microsoft.com/office/drawing/2014/chart" uri="{C3380CC4-5D6E-409C-BE32-E72D297353CC}">
              <c16:uniqueId val="{00000002-3F7C-4A6A-B3AC-870344DADFF2}"/>
            </c:ext>
          </c:extLst>
        </c:ser>
        <c:ser>
          <c:idx val="3"/>
          <c:order val="3"/>
          <c:tx>
            <c:strRef>
              <c:f>Sheet15!$P$5</c:f>
              <c:strCache>
                <c:ptCount val="1"/>
                <c:pt idx="0">
                  <c:v>2024</c:v>
                </c:pt>
              </c:strCache>
            </c:strRef>
          </c:tx>
          <c:spPr>
            <a:ln w="28575" cap="rnd">
              <a:solidFill>
                <a:schemeClr val="accent4"/>
              </a:solidFill>
              <a:round/>
            </a:ln>
            <a:effectLst/>
          </c:spPr>
          <c:marker>
            <c:symbol val="none"/>
          </c:marker>
          <c:cat>
            <c:strRef>
              <c:f>Sheet15!$L$6:$L$17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Sheet15!$P$6:$P$17</c:f>
              <c:numCache>
                <c:formatCode>0_);[Red]\(0\)</c:formatCode>
                <c:ptCount val="12"/>
                <c:pt idx="0" formatCode="General">
                  <c:v>4464</c:v>
                </c:pt>
                <c:pt idx="1">
                  <c:v>3979</c:v>
                </c:pt>
                <c:pt idx="2">
                  <c:v>7267</c:v>
                </c:pt>
                <c:pt idx="3">
                  <c:v>7222</c:v>
                </c:pt>
                <c:pt idx="4">
                  <c:v>6882</c:v>
                </c:pt>
                <c:pt idx="5">
                  <c:v>6262</c:v>
                </c:pt>
                <c:pt idx="6">
                  <c:v>7595</c:v>
                </c:pt>
                <c:pt idx="7">
                  <c:v>7931</c:v>
                </c:pt>
                <c:pt idx="8">
                  <c:v>4001</c:v>
                </c:pt>
                <c:pt idx="9">
                  <c:v>5128</c:v>
                </c:pt>
                <c:pt idx="10">
                  <c:v>5763</c:v>
                </c:pt>
                <c:pt idx="11">
                  <c:v>6189</c:v>
                </c:pt>
              </c:numCache>
            </c:numRef>
          </c:val>
          <c:smooth val="1"/>
          <c:extLst>
            <c:ext xmlns:c16="http://schemas.microsoft.com/office/drawing/2014/chart" uri="{C3380CC4-5D6E-409C-BE32-E72D297353CC}">
              <c16:uniqueId val="{00000003-3F7C-4A6A-B3AC-870344DADFF2}"/>
            </c:ext>
          </c:extLst>
        </c:ser>
        <c:ser>
          <c:idx val="4"/>
          <c:order val="4"/>
          <c:tx>
            <c:strRef>
              <c:f>Sheet15!$Q$5</c:f>
              <c:strCache>
                <c:ptCount val="1"/>
                <c:pt idx="0">
                  <c:v>2025</c:v>
                </c:pt>
              </c:strCache>
            </c:strRef>
          </c:tx>
          <c:spPr>
            <a:ln w="28575" cap="rnd">
              <a:solidFill>
                <a:schemeClr val="accent5"/>
              </a:solidFill>
              <a:round/>
            </a:ln>
            <a:effectLst/>
          </c:spPr>
          <c:marker>
            <c:symbol val="none"/>
          </c:marker>
          <c:cat>
            <c:strRef>
              <c:f>Sheet15!$L$6:$L$17</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Sheet15!$Q$6:$Q$17</c:f>
              <c:numCache>
                <c:formatCode>0_);[Red]\(0\)</c:formatCode>
                <c:ptCount val="12"/>
                <c:pt idx="0" formatCode="General">
                  <c:v>6285</c:v>
                </c:pt>
                <c:pt idx="1">
                  <c:v>6118</c:v>
                </c:pt>
                <c:pt idx="2">
                  <c:v>8294</c:v>
                </c:pt>
                <c:pt idx="3">
                  <c:v>9356</c:v>
                </c:pt>
                <c:pt idx="4">
                  <c:v>9021</c:v>
                </c:pt>
                <c:pt idx="5">
                  <c:v>10729</c:v>
                </c:pt>
                <c:pt idx="6">
                  <c:v>10918</c:v>
                </c:pt>
                <c:pt idx="7">
                  <c:v>13534</c:v>
                </c:pt>
              </c:numCache>
            </c:numRef>
          </c:val>
          <c:smooth val="1"/>
          <c:extLst>
            <c:ext xmlns:c16="http://schemas.microsoft.com/office/drawing/2014/chart" uri="{C3380CC4-5D6E-409C-BE32-E72D297353CC}">
              <c16:uniqueId val="{00000004-3F7C-4A6A-B3AC-870344DADFF2}"/>
            </c:ext>
          </c:extLst>
        </c:ser>
        <c:dLbls>
          <c:showLegendKey val="0"/>
          <c:showVal val="0"/>
          <c:showCatName val="0"/>
          <c:showSerName val="0"/>
          <c:showPercent val="0"/>
          <c:showBubbleSize val="0"/>
        </c:dLbls>
        <c:smooth val="0"/>
        <c:axId val="1430468335"/>
        <c:axId val="1135486127"/>
      </c:lineChart>
      <c:catAx>
        <c:axId val="1430468335"/>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135486127"/>
        <c:crosses val="autoZero"/>
        <c:auto val="1"/>
        <c:lblAlgn val="ctr"/>
        <c:lblOffset val="100"/>
        <c:noMultiLvlLbl val="0"/>
      </c:catAx>
      <c:valAx>
        <c:axId val="1135486127"/>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430468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Sheet14!$H$8</c:f>
              <c:strCache>
                <c:ptCount val="1"/>
                <c:pt idx="0">
                  <c:v>2023</c:v>
                </c:pt>
              </c:strCache>
            </c:strRef>
          </c:tx>
          <c:spPr>
            <a:ln w="28575" cap="rnd">
              <a:solidFill>
                <a:schemeClr val="accent1"/>
              </a:solidFill>
              <a:round/>
            </a:ln>
            <a:effectLst/>
          </c:spPr>
          <c:marker>
            <c:symbol val="none"/>
          </c:marker>
          <c:cat>
            <c:numRef>
              <c:f>Sheet14!$G$9:$G$20</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Sheet14!$H$9:$H$20</c:f>
              <c:numCache>
                <c:formatCode>General</c:formatCode>
                <c:ptCount val="12"/>
                <c:pt idx="0">
                  <c:v>5.4</c:v>
                </c:pt>
                <c:pt idx="1">
                  <c:v>6.6</c:v>
                </c:pt>
                <c:pt idx="2">
                  <c:v>6.8</c:v>
                </c:pt>
                <c:pt idx="3">
                  <c:v>6.5</c:v>
                </c:pt>
                <c:pt idx="4">
                  <c:v>7.6</c:v>
                </c:pt>
                <c:pt idx="5">
                  <c:v>6.6</c:v>
                </c:pt>
                <c:pt idx="6">
                  <c:v>7.2</c:v>
                </c:pt>
                <c:pt idx="7">
                  <c:v>6.8</c:v>
                </c:pt>
                <c:pt idx="8">
                  <c:v>8.3000000000000007</c:v>
                </c:pt>
                <c:pt idx="9">
                  <c:v>7.4</c:v>
                </c:pt>
                <c:pt idx="10">
                  <c:v>8.1999999999999993</c:v>
                </c:pt>
                <c:pt idx="11">
                  <c:v>9.6</c:v>
                </c:pt>
              </c:numCache>
            </c:numRef>
          </c:val>
          <c:smooth val="1"/>
          <c:extLst>
            <c:ext xmlns:c16="http://schemas.microsoft.com/office/drawing/2014/chart" uri="{C3380CC4-5D6E-409C-BE32-E72D297353CC}">
              <c16:uniqueId val="{00000000-7BBB-4A5C-A2F7-551D25042177}"/>
            </c:ext>
          </c:extLst>
        </c:ser>
        <c:ser>
          <c:idx val="1"/>
          <c:order val="1"/>
          <c:tx>
            <c:strRef>
              <c:f>Sheet14!$I$8</c:f>
              <c:strCache>
                <c:ptCount val="1"/>
                <c:pt idx="0">
                  <c:v>2024</c:v>
                </c:pt>
              </c:strCache>
            </c:strRef>
          </c:tx>
          <c:spPr>
            <a:ln w="28575" cap="rnd">
              <a:solidFill>
                <a:schemeClr val="accent2"/>
              </a:solidFill>
              <a:round/>
            </a:ln>
            <a:effectLst/>
          </c:spPr>
          <c:marker>
            <c:symbol val="none"/>
          </c:marker>
          <c:cat>
            <c:numRef>
              <c:f>Sheet14!$G$9:$G$20</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Sheet14!$I$9:$I$20</c:f>
              <c:numCache>
                <c:formatCode>General</c:formatCode>
                <c:ptCount val="12"/>
                <c:pt idx="0">
                  <c:v>3.9</c:v>
                </c:pt>
                <c:pt idx="1">
                  <c:v>4.7</c:v>
                </c:pt>
                <c:pt idx="2">
                  <c:v>6.1</c:v>
                </c:pt>
                <c:pt idx="3">
                  <c:v>6.3</c:v>
                </c:pt>
                <c:pt idx="4">
                  <c:v>6.3</c:v>
                </c:pt>
                <c:pt idx="5">
                  <c:v>8.3000000000000007</c:v>
                </c:pt>
                <c:pt idx="6">
                  <c:v>5.9</c:v>
                </c:pt>
                <c:pt idx="7">
                  <c:v>7.7</c:v>
                </c:pt>
                <c:pt idx="8">
                  <c:v>8.1999999999999993</c:v>
                </c:pt>
                <c:pt idx="9">
                  <c:v>7.3</c:v>
                </c:pt>
                <c:pt idx="10">
                  <c:v>8.5</c:v>
                </c:pt>
                <c:pt idx="11">
                  <c:v>7.7</c:v>
                </c:pt>
              </c:numCache>
            </c:numRef>
          </c:val>
          <c:smooth val="1"/>
          <c:extLst>
            <c:ext xmlns:c16="http://schemas.microsoft.com/office/drawing/2014/chart" uri="{C3380CC4-5D6E-409C-BE32-E72D297353CC}">
              <c16:uniqueId val="{00000001-7BBB-4A5C-A2F7-551D25042177}"/>
            </c:ext>
          </c:extLst>
        </c:ser>
        <c:ser>
          <c:idx val="2"/>
          <c:order val="2"/>
          <c:tx>
            <c:strRef>
              <c:f>Sheet14!$J$8</c:f>
              <c:strCache>
                <c:ptCount val="1"/>
                <c:pt idx="0">
                  <c:v>2025</c:v>
                </c:pt>
              </c:strCache>
            </c:strRef>
          </c:tx>
          <c:spPr>
            <a:ln w="28575" cap="rnd">
              <a:solidFill>
                <a:schemeClr val="accent3"/>
              </a:solidFill>
              <a:round/>
            </a:ln>
            <a:effectLst/>
          </c:spPr>
          <c:marker>
            <c:symbol val="none"/>
          </c:marker>
          <c:cat>
            <c:numRef>
              <c:f>Sheet14!$G$9:$G$20</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Sheet14!$J$9:$J$20</c:f>
              <c:numCache>
                <c:formatCode>General</c:formatCode>
                <c:ptCount val="12"/>
                <c:pt idx="0">
                  <c:v>6.8</c:v>
                </c:pt>
                <c:pt idx="1">
                  <c:v>7.5</c:v>
                </c:pt>
                <c:pt idx="2">
                  <c:v>8.8000000000000007</c:v>
                </c:pt>
                <c:pt idx="3">
                  <c:v>8.6999999999999993</c:v>
                </c:pt>
                <c:pt idx="4">
                  <c:v>7.2</c:v>
                </c:pt>
                <c:pt idx="5">
                  <c:v>9</c:v>
                </c:pt>
                <c:pt idx="6">
                  <c:v>8.4</c:v>
                </c:pt>
                <c:pt idx="7">
                  <c:v>8.6999999999999993</c:v>
                </c:pt>
                <c:pt idx="8">
                  <c:v>10.7</c:v>
                </c:pt>
              </c:numCache>
            </c:numRef>
          </c:val>
          <c:smooth val="1"/>
          <c:extLst>
            <c:ext xmlns:c16="http://schemas.microsoft.com/office/drawing/2014/chart" uri="{C3380CC4-5D6E-409C-BE32-E72D297353CC}">
              <c16:uniqueId val="{00000002-7BBB-4A5C-A2F7-551D25042177}"/>
            </c:ext>
          </c:extLst>
        </c:ser>
        <c:dLbls>
          <c:showLegendKey val="0"/>
          <c:showVal val="0"/>
          <c:showCatName val="0"/>
          <c:showSerName val="0"/>
          <c:showPercent val="0"/>
          <c:showBubbleSize val="0"/>
        </c:dLbls>
        <c:smooth val="0"/>
        <c:axId val="82195727"/>
        <c:axId val="82196207"/>
      </c:lineChart>
      <c:catAx>
        <c:axId val="82195727"/>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82196207"/>
        <c:crosses val="autoZero"/>
        <c:auto val="1"/>
        <c:lblAlgn val="ctr"/>
        <c:lblOffset val="100"/>
        <c:noMultiLvlLbl val="0"/>
      </c:catAx>
      <c:valAx>
        <c:axId val="82196207"/>
        <c:scaling>
          <c:orientation val="minMax"/>
          <c:min val="4"/>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82195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Sheet16!$C$5</c:f>
              <c:strCache>
                <c:ptCount val="1"/>
                <c:pt idx="0">
                  <c:v>印尼SCM火法镍矿现金成本</c:v>
                </c:pt>
              </c:strCache>
            </c:strRef>
          </c:tx>
          <c:spPr>
            <a:ln w="28575" cap="rnd">
              <a:solidFill>
                <a:schemeClr val="accent1"/>
              </a:solidFill>
              <a:round/>
            </a:ln>
            <a:effectLst/>
          </c:spPr>
          <c:marker>
            <c:symbol val="none"/>
          </c:marker>
          <c:cat>
            <c:strRef>
              <c:f>Sheet16!$B$6:$B$11</c:f>
              <c:strCache>
                <c:ptCount val="6"/>
                <c:pt idx="0">
                  <c:v>Q124</c:v>
                </c:pt>
                <c:pt idx="1">
                  <c:v>Q224</c:v>
                </c:pt>
                <c:pt idx="2">
                  <c:v>Q324</c:v>
                </c:pt>
                <c:pt idx="3">
                  <c:v>Q424</c:v>
                </c:pt>
                <c:pt idx="4">
                  <c:v>Q125</c:v>
                </c:pt>
                <c:pt idx="5">
                  <c:v>Q225</c:v>
                </c:pt>
              </c:strCache>
            </c:strRef>
          </c:cat>
          <c:val>
            <c:numRef>
              <c:f>Sheet16!$C$6:$C$11</c:f>
              <c:numCache>
                <c:formatCode>General</c:formatCode>
                <c:ptCount val="6"/>
                <c:pt idx="0">
                  <c:v>28.4</c:v>
                </c:pt>
                <c:pt idx="1">
                  <c:v>24.9</c:v>
                </c:pt>
                <c:pt idx="2">
                  <c:v>23.8</c:v>
                </c:pt>
                <c:pt idx="3">
                  <c:v>21.6</c:v>
                </c:pt>
                <c:pt idx="4">
                  <c:v>24.6</c:v>
                </c:pt>
                <c:pt idx="5">
                  <c:v>24</c:v>
                </c:pt>
              </c:numCache>
            </c:numRef>
          </c:val>
          <c:smooth val="1"/>
          <c:extLst>
            <c:ext xmlns:c16="http://schemas.microsoft.com/office/drawing/2014/chart" uri="{C3380CC4-5D6E-409C-BE32-E72D297353CC}">
              <c16:uniqueId val="{00000000-9950-4BB6-8CE2-6550BF4310A1}"/>
            </c:ext>
          </c:extLst>
        </c:ser>
        <c:dLbls>
          <c:showLegendKey val="0"/>
          <c:showVal val="0"/>
          <c:showCatName val="0"/>
          <c:showSerName val="0"/>
          <c:showPercent val="0"/>
          <c:showBubbleSize val="0"/>
        </c:dLbls>
        <c:smooth val="0"/>
        <c:axId val="260407536"/>
        <c:axId val="260408016"/>
      </c:lineChart>
      <c:catAx>
        <c:axId val="260407536"/>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0408016"/>
        <c:crosses val="autoZero"/>
        <c:auto val="1"/>
        <c:lblAlgn val="ctr"/>
        <c:lblOffset val="100"/>
        <c:noMultiLvlLbl val="0"/>
      </c:catAx>
      <c:valAx>
        <c:axId val="260408016"/>
        <c:scaling>
          <c:orientation val="minMax"/>
          <c:min val="2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040753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Sheet16!$C$19</c:f>
              <c:strCache>
                <c:ptCount val="1"/>
                <c:pt idx="0">
                  <c:v>印尼SCM湿法镍矿现金成本</c:v>
                </c:pt>
              </c:strCache>
            </c:strRef>
          </c:tx>
          <c:spPr>
            <a:ln w="28575" cap="rnd">
              <a:solidFill>
                <a:schemeClr val="accent1"/>
              </a:solidFill>
              <a:round/>
            </a:ln>
            <a:effectLst/>
          </c:spPr>
          <c:marker>
            <c:symbol val="none"/>
          </c:marker>
          <c:cat>
            <c:strRef>
              <c:f>Sheet16!$B$20:$B$25</c:f>
              <c:strCache>
                <c:ptCount val="6"/>
                <c:pt idx="0">
                  <c:v>Q124</c:v>
                </c:pt>
                <c:pt idx="1">
                  <c:v>Q224</c:v>
                </c:pt>
                <c:pt idx="2">
                  <c:v>Q324</c:v>
                </c:pt>
                <c:pt idx="3">
                  <c:v>Q424</c:v>
                </c:pt>
                <c:pt idx="4">
                  <c:v>Q125</c:v>
                </c:pt>
                <c:pt idx="5">
                  <c:v>Q225</c:v>
                </c:pt>
              </c:strCache>
            </c:strRef>
          </c:cat>
          <c:val>
            <c:numRef>
              <c:f>Sheet16!$C$20:$C$25</c:f>
              <c:numCache>
                <c:formatCode>General</c:formatCode>
                <c:ptCount val="6"/>
                <c:pt idx="0">
                  <c:v>11.5</c:v>
                </c:pt>
                <c:pt idx="1">
                  <c:v>12.1</c:v>
                </c:pt>
                <c:pt idx="2">
                  <c:v>9.9</c:v>
                </c:pt>
                <c:pt idx="3">
                  <c:v>9</c:v>
                </c:pt>
                <c:pt idx="4">
                  <c:v>12.7</c:v>
                </c:pt>
                <c:pt idx="5">
                  <c:v>10.9</c:v>
                </c:pt>
              </c:numCache>
            </c:numRef>
          </c:val>
          <c:smooth val="1"/>
          <c:extLst>
            <c:ext xmlns:c16="http://schemas.microsoft.com/office/drawing/2014/chart" uri="{C3380CC4-5D6E-409C-BE32-E72D297353CC}">
              <c16:uniqueId val="{00000000-4AE1-4DD7-B272-CB35976A5B7A}"/>
            </c:ext>
          </c:extLst>
        </c:ser>
        <c:dLbls>
          <c:showLegendKey val="0"/>
          <c:showVal val="0"/>
          <c:showCatName val="0"/>
          <c:showSerName val="0"/>
          <c:showPercent val="0"/>
          <c:showBubbleSize val="0"/>
        </c:dLbls>
        <c:smooth val="0"/>
        <c:axId val="145699344"/>
        <c:axId val="145696944"/>
      </c:lineChart>
      <c:catAx>
        <c:axId val="14569934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45696944"/>
        <c:crosses val="autoZero"/>
        <c:auto val="1"/>
        <c:lblAlgn val="ctr"/>
        <c:lblOffset val="100"/>
        <c:noMultiLvlLbl val="0"/>
      </c:catAx>
      <c:valAx>
        <c:axId val="145696944"/>
        <c:scaling>
          <c:orientation val="minMax"/>
          <c:min val="9"/>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45699344"/>
        <c:crosses val="autoZero"/>
        <c:crossBetween val="between"/>
        <c:majorUnit val="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Sheet17!$D$4</c:f>
              <c:strCache>
                <c:ptCount val="1"/>
                <c:pt idx="0">
                  <c:v>Hengjaya Nickel </c:v>
                </c:pt>
              </c:strCache>
            </c:strRef>
          </c:tx>
          <c:spPr>
            <a:ln w="28575" cap="rnd">
              <a:solidFill>
                <a:schemeClr val="accent1"/>
              </a:solidFill>
              <a:round/>
            </a:ln>
            <a:effectLst/>
          </c:spPr>
          <c:marker>
            <c:symbol val="none"/>
          </c:marker>
          <c:cat>
            <c:strRef>
              <c:f>Sheet17!$C$5:$C$18</c:f>
              <c:strCache>
                <c:ptCount val="14"/>
                <c:pt idx="0">
                  <c:v>Q12022</c:v>
                </c:pt>
                <c:pt idx="1">
                  <c:v>Q22022</c:v>
                </c:pt>
                <c:pt idx="2">
                  <c:v>Q32022</c:v>
                </c:pt>
                <c:pt idx="3">
                  <c:v>Q42022</c:v>
                </c:pt>
                <c:pt idx="4">
                  <c:v>Q12023</c:v>
                </c:pt>
                <c:pt idx="5">
                  <c:v>Q22023</c:v>
                </c:pt>
                <c:pt idx="6">
                  <c:v>Q32023</c:v>
                </c:pt>
                <c:pt idx="7">
                  <c:v>Q42023</c:v>
                </c:pt>
                <c:pt idx="8">
                  <c:v>Q12024</c:v>
                </c:pt>
                <c:pt idx="9">
                  <c:v>Q22024</c:v>
                </c:pt>
                <c:pt idx="10">
                  <c:v>Q32024</c:v>
                </c:pt>
                <c:pt idx="11">
                  <c:v>Q42024</c:v>
                </c:pt>
                <c:pt idx="12">
                  <c:v>Q12025</c:v>
                </c:pt>
                <c:pt idx="13">
                  <c:v>Q22025</c:v>
                </c:pt>
              </c:strCache>
            </c:strRef>
          </c:cat>
          <c:val>
            <c:numRef>
              <c:f>Sheet17!$D$5:$D$18</c:f>
              <c:numCache>
                <c:formatCode>General</c:formatCode>
                <c:ptCount val="14"/>
                <c:pt idx="0">
                  <c:v>12023</c:v>
                </c:pt>
                <c:pt idx="1">
                  <c:v>14597</c:v>
                </c:pt>
                <c:pt idx="2">
                  <c:v>13879</c:v>
                </c:pt>
                <c:pt idx="9">
                  <c:v>11131</c:v>
                </c:pt>
                <c:pt idx="10">
                  <c:v>11629</c:v>
                </c:pt>
                <c:pt idx="11">
                  <c:v>11239</c:v>
                </c:pt>
                <c:pt idx="12">
                  <c:v>10593</c:v>
                </c:pt>
                <c:pt idx="13">
                  <c:v>11150</c:v>
                </c:pt>
              </c:numCache>
            </c:numRef>
          </c:val>
          <c:smooth val="1"/>
          <c:extLst>
            <c:ext xmlns:c16="http://schemas.microsoft.com/office/drawing/2014/chart" uri="{C3380CC4-5D6E-409C-BE32-E72D297353CC}">
              <c16:uniqueId val="{00000000-4A04-47E0-A0B0-7851E9297363}"/>
            </c:ext>
          </c:extLst>
        </c:ser>
        <c:ser>
          <c:idx val="1"/>
          <c:order val="1"/>
          <c:tx>
            <c:strRef>
              <c:f>Sheet17!$E$4</c:f>
              <c:strCache>
                <c:ptCount val="1"/>
                <c:pt idx="0">
                  <c:v>Ranger Nickel</c:v>
                </c:pt>
              </c:strCache>
            </c:strRef>
          </c:tx>
          <c:spPr>
            <a:ln w="28575" cap="rnd">
              <a:solidFill>
                <a:schemeClr val="accent2"/>
              </a:solidFill>
              <a:round/>
            </a:ln>
            <a:effectLst/>
          </c:spPr>
          <c:marker>
            <c:symbol val="none"/>
          </c:marker>
          <c:cat>
            <c:strRef>
              <c:f>Sheet17!$C$5:$C$18</c:f>
              <c:strCache>
                <c:ptCount val="14"/>
                <c:pt idx="0">
                  <c:v>Q12022</c:v>
                </c:pt>
                <c:pt idx="1">
                  <c:v>Q22022</c:v>
                </c:pt>
                <c:pt idx="2">
                  <c:v>Q32022</c:v>
                </c:pt>
                <c:pt idx="3">
                  <c:v>Q42022</c:v>
                </c:pt>
                <c:pt idx="4">
                  <c:v>Q12023</c:v>
                </c:pt>
                <c:pt idx="5">
                  <c:v>Q22023</c:v>
                </c:pt>
                <c:pt idx="6">
                  <c:v>Q32023</c:v>
                </c:pt>
                <c:pt idx="7">
                  <c:v>Q42023</c:v>
                </c:pt>
                <c:pt idx="8">
                  <c:v>Q12024</c:v>
                </c:pt>
                <c:pt idx="9">
                  <c:v>Q22024</c:v>
                </c:pt>
                <c:pt idx="10">
                  <c:v>Q32024</c:v>
                </c:pt>
                <c:pt idx="11">
                  <c:v>Q42024</c:v>
                </c:pt>
                <c:pt idx="12">
                  <c:v>Q12025</c:v>
                </c:pt>
                <c:pt idx="13">
                  <c:v>Q22025</c:v>
                </c:pt>
              </c:strCache>
            </c:strRef>
          </c:cat>
          <c:val>
            <c:numRef>
              <c:f>Sheet17!$E$5:$E$18</c:f>
              <c:numCache>
                <c:formatCode>General</c:formatCode>
                <c:ptCount val="14"/>
                <c:pt idx="0">
                  <c:v>11916</c:v>
                </c:pt>
                <c:pt idx="1">
                  <c:v>14338</c:v>
                </c:pt>
                <c:pt idx="2">
                  <c:v>14150</c:v>
                </c:pt>
                <c:pt idx="3">
                  <c:v>13754</c:v>
                </c:pt>
                <c:pt idx="4">
                  <c:v>15161</c:v>
                </c:pt>
                <c:pt idx="5">
                  <c:v>13005</c:v>
                </c:pt>
                <c:pt idx="6">
                  <c:v>11242</c:v>
                </c:pt>
                <c:pt idx="7">
                  <c:v>10952</c:v>
                </c:pt>
                <c:pt idx="8">
                  <c:v>10342</c:v>
                </c:pt>
                <c:pt idx="9">
                  <c:v>11309</c:v>
                </c:pt>
                <c:pt idx="10">
                  <c:v>11794</c:v>
                </c:pt>
                <c:pt idx="11">
                  <c:v>11387</c:v>
                </c:pt>
                <c:pt idx="12">
                  <c:v>10802</c:v>
                </c:pt>
                <c:pt idx="13">
                  <c:v>11192</c:v>
                </c:pt>
              </c:numCache>
            </c:numRef>
          </c:val>
          <c:smooth val="1"/>
          <c:extLst>
            <c:ext xmlns:c16="http://schemas.microsoft.com/office/drawing/2014/chart" uri="{C3380CC4-5D6E-409C-BE32-E72D297353CC}">
              <c16:uniqueId val="{00000001-4A04-47E0-A0B0-7851E9297363}"/>
            </c:ext>
          </c:extLst>
        </c:ser>
        <c:ser>
          <c:idx val="2"/>
          <c:order val="2"/>
          <c:tx>
            <c:strRef>
              <c:f>Sheet17!$F$4</c:f>
              <c:strCache>
                <c:ptCount val="1"/>
                <c:pt idx="0">
                  <c:v>Angel Nickel</c:v>
                </c:pt>
              </c:strCache>
            </c:strRef>
          </c:tx>
          <c:spPr>
            <a:ln w="28575" cap="rnd">
              <a:solidFill>
                <a:schemeClr val="accent3"/>
              </a:solidFill>
              <a:round/>
            </a:ln>
            <a:effectLst/>
          </c:spPr>
          <c:marker>
            <c:symbol val="none"/>
          </c:marker>
          <c:cat>
            <c:strRef>
              <c:f>Sheet17!$C$5:$C$18</c:f>
              <c:strCache>
                <c:ptCount val="14"/>
                <c:pt idx="0">
                  <c:v>Q12022</c:v>
                </c:pt>
                <c:pt idx="1">
                  <c:v>Q22022</c:v>
                </c:pt>
                <c:pt idx="2">
                  <c:v>Q32022</c:v>
                </c:pt>
                <c:pt idx="3">
                  <c:v>Q42022</c:v>
                </c:pt>
                <c:pt idx="4">
                  <c:v>Q12023</c:v>
                </c:pt>
                <c:pt idx="5">
                  <c:v>Q22023</c:v>
                </c:pt>
                <c:pt idx="6">
                  <c:v>Q32023</c:v>
                </c:pt>
                <c:pt idx="7">
                  <c:v>Q42023</c:v>
                </c:pt>
                <c:pt idx="8">
                  <c:v>Q12024</c:v>
                </c:pt>
                <c:pt idx="9">
                  <c:v>Q22024</c:v>
                </c:pt>
                <c:pt idx="10">
                  <c:v>Q32024</c:v>
                </c:pt>
                <c:pt idx="11">
                  <c:v>Q42024</c:v>
                </c:pt>
                <c:pt idx="12">
                  <c:v>Q12025</c:v>
                </c:pt>
                <c:pt idx="13">
                  <c:v>Q22025</c:v>
                </c:pt>
              </c:strCache>
            </c:strRef>
          </c:cat>
          <c:val>
            <c:numRef>
              <c:f>Sheet17!$F$5:$F$18</c:f>
              <c:numCache>
                <c:formatCode>General</c:formatCode>
                <c:ptCount val="14"/>
                <c:pt idx="1">
                  <c:v>14550</c:v>
                </c:pt>
                <c:pt idx="2">
                  <c:v>13167</c:v>
                </c:pt>
                <c:pt idx="3">
                  <c:v>11769</c:v>
                </c:pt>
                <c:pt idx="4">
                  <c:v>11888</c:v>
                </c:pt>
                <c:pt idx="5">
                  <c:v>10907</c:v>
                </c:pt>
                <c:pt idx="6">
                  <c:v>9467</c:v>
                </c:pt>
                <c:pt idx="7">
                  <c:v>9587</c:v>
                </c:pt>
                <c:pt idx="8">
                  <c:v>8797</c:v>
                </c:pt>
                <c:pt idx="9">
                  <c:v>9071</c:v>
                </c:pt>
                <c:pt idx="10">
                  <c:v>10785</c:v>
                </c:pt>
                <c:pt idx="11">
                  <c:v>10396</c:v>
                </c:pt>
                <c:pt idx="12">
                  <c:v>9643</c:v>
                </c:pt>
                <c:pt idx="13">
                  <c:v>10343</c:v>
                </c:pt>
              </c:numCache>
            </c:numRef>
          </c:val>
          <c:smooth val="1"/>
          <c:extLst>
            <c:ext xmlns:c16="http://schemas.microsoft.com/office/drawing/2014/chart" uri="{C3380CC4-5D6E-409C-BE32-E72D297353CC}">
              <c16:uniqueId val="{00000002-4A04-47E0-A0B0-7851E9297363}"/>
            </c:ext>
          </c:extLst>
        </c:ser>
        <c:ser>
          <c:idx val="3"/>
          <c:order val="3"/>
          <c:tx>
            <c:strRef>
              <c:f>Sheet17!$G$4</c:f>
              <c:strCache>
                <c:ptCount val="1"/>
                <c:pt idx="0">
                  <c:v>Oracle Nickel</c:v>
                </c:pt>
              </c:strCache>
            </c:strRef>
          </c:tx>
          <c:spPr>
            <a:ln w="28575" cap="rnd">
              <a:solidFill>
                <a:schemeClr val="accent4"/>
              </a:solidFill>
              <a:round/>
            </a:ln>
            <a:effectLst/>
          </c:spPr>
          <c:marker>
            <c:symbol val="none"/>
          </c:marker>
          <c:cat>
            <c:strRef>
              <c:f>Sheet17!$C$5:$C$18</c:f>
              <c:strCache>
                <c:ptCount val="14"/>
                <c:pt idx="0">
                  <c:v>Q12022</c:v>
                </c:pt>
                <c:pt idx="1">
                  <c:v>Q22022</c:v>
                </c:pt>
                <c:pt idx="2">
                  <c:v>Q32022</c:v>
                </c:pt>
                <c:pt idx="3">
                  <c:v>Q42022</c:v>
                </c:pt>
                <c:pt idx="4">
                  <c:v>Q12023</c:v>
                </c:pt>
                <c:pt idx="5">
                  <c:v>Q22023</c:v>
                </c:pt>
                <c:pt idx="6">
                  <c:v>Q32023</c:v>
                </c:pt>
                <c:pt idx="7">
                  <c:v>Q42023</c:v>
                </c:pt>
                <c:pt idx="8">
                  <c:v>Q12024</c:v>
                </c:pt>
                <c:pt idx="9">
                  <c:v>Q22024</c:v>
                </c:pt>
                <c:pt idx="10">
                  <c:v>Q32024</c:v>
                </c:pt>
                <c:pt idx="11">
                  <c:v>Q42024</c:v>
                </c:pt>
                <c:pt idx="12">
                  <c:v>Q12025</c:v>
                </c:pt>
                <c:pt idx="13">
                  <c:v>Q22025</c:v>
                </c:pt>
              </c:strCache>
            </c:strRef>
          </c:cat>
          <c:val>
            <c:numRef>
              <c:f>Sheet17!$G$5:$G$18</c:f>
              <c:numCache>
                <c:formatCode>General</c:formatCode>
                <c:ptCount val="14"/>
                <c:pt idx="4">
                  <c:v>14605</c:v>
                </c:pt>
                <c:pt idx="5">
                  <c:v>12794</c:v>
                </c:pt>
                <c:pt idx="6">
                  <c:v>9973</c:v>
                </c:pt>
                <c:pt idx="7">
                  <c:v>9671</c:v>
                </c:pt>
                <c:pt idx="8">
                  <c:v>9411</c:v>
                </c:pt>
                <c:pt idx="9">
                  <c:v>9914</c:v>
                </c:pt>
                <c:pt idx="10">
                  <c:v>10367</c:v>
                </c:pt>
                <c:pt idx="11">
                  <c:v>10200</c:v>
                </c:pt>
                <c:pt idx="12">
                  <c:v>9520</c:v>
                </c:pt>
                <c:pt idx="13">
                  <c:v>9724</c:v>
                </c:pt>
              </c:numCache>
            </c:numRef>
          </c:val>
          <c:smooth val="1"/>
          <c:extLst>
            <c:ext xmlns:c16="http://schemas.microsoft.com/office/drawing/2014/chart" uri="{C3380CC4-5D6E-409C-BE32-E72D297353CC}">
              <c16:uniqueId val="{00000003-4A04-47E0-A0B0-7851E9297363}"/>
            </c:ext>
          </c:extLst>
        </c:ser>
        <c:ser>
          <c:idx val="4"/>
          <c:order val="4"/>
          <c:tx>
            <c:strRef>
              <c:f>Sheet17!$H$4</c:f>
              <c:strCache>
                <c:ptCount val="1"/>
                <c:pt idx="0">
                  <c:v>Merdeka</c:v>
                </c:pt>
              </c:strCache>
            </c:strRef>
          </c:tx>
          <c:spPr>
            <a:ln w="28575" cap="rnd">
              <a:solidFill>
                <a:schemeClr val="accent5"/>
              </a:solidFill>
              <a:round/>
            </a:ln>
            <a:effectLst/>
          </c:spPr>
          <c:marker>
            <c:symbol val="none"/>
          </c:marker>
          <c:cat>
            <c:strRef>
              <c:f>Sheet17!$C$5:$C$18</c:f>
              <c:strCache>
                <c:ptCount val="14"/>
                <c:pt idx="0">
                  <c:v>Q12022</c:v>
                </c:pt>
                <c:pt idx="1">
                  <c:v>Q22022</c:v>
                </c:pt>
                <c:pt idx="2">
                  <c:v>Q32022</c:v>
                </c:pt>
                <c:pt idx="3">
                  <c:v>Q42022</c:v>
                </c:pt>
                <c:pt idx="4">
                  <c:v>Q12023</c:v>
                </c:pt>
                <c:pt idx="5">
                  <c:v>Q22023</c:v>
                </c:pt>
                <c:pt idx="6">
                  <c:v>Q32023</c:v>
                </c:pt>
                <c:pt idx="7">
                  <c:v>Q42023</c:v>
                </c:pt>
                <c:pt idx="8">
                  <c:v>Q12024</c:v>
                </c:pt>
                <c:pt idx="9">
                  <c:v>Q22024</c:v>
                </c:pt>
                <c:pt idx="10">
                  <c:v>Q32024</c:v>
                </c:pt>
                <c:pt idx="11">
                  <c:v>Q42024</c:v>
                </c:pt>
                <c:pt idx="12">
                  <c:v>Q12025</c:v>
                </c:pt>
                <c:pt idx="13">
                  <c:v>Q22025</c:v>
                </c:pt>
              </c:strCache>
            </c:strRef>
          </c:cat>
          <c:val>
            <c:numRef>
              <c:f>Sheet17!$H$5:$H$18</c:f>
              <c:numCache>
                <c:formatCode>General</c:formatCode>
                <c:ptCount val="14"/>
                <c:pt idx="0">
                  <c:v>12279</c:v>
                </c:pt>
                <c:pt idx="1">
                  <c:v>13489</c:v>
                </c:pt>
                <c:pt idx="2">
                  <c:v>13967</c:v>
                </c:pt>
                <c:pt idx="3">
                  <c:v>13799</c:v>
                </c:pt>
                <c:pt idx="4">
                  <c:v>15466</c:v>
                </c:pt>
                <c:pt idx="5">
                  <c:v>13460</c:v>
                </c:pt>
                <c:pt idx="6">
                  <c:v>11616</c:v>
                </c:pt>
                <c:pt idx="7">
                  <c:v>10909</c:v>
                </c:pt>
                <c:pt idx="8">
                  <c:v>10223</c:v>
                </c:pt>
                <c:pt idx="9">
                  <c:v>10370</c:v>
                </c:pt>
                <c:pt idx="10">
                  <c:v>10776</c:v>
                </c:pt>
                <c:pt idx="11">
                  <c:v>10037</c:v>
                </c:pt>
                <c:pt idx="12">
                  <c:v>10053</c:v>
                </c:pt>
                <c:pt idx="13">
                  <c:v>9719</c:v>
                </c:pt>
              </c:numCache>
            </c:numRef>
          </c:val>
          <c:smooth val="1"/>
          <c:extLst>
            <c:ext xmlns:c16="http://schemas.microsoft.com/office/drawing/2014/chart" uri="{C3380CC4-5D6E-409C-BE32-E72D297353CC}">
              <c16:uniqueId val="{00000004-4A04-47E0-A0B0-7851E9297363}"/>
            </c:ext>
          </c:extLst>
        </c:ser>
        <c:dLbls>
          <c:showLegendKey val="0"/>
          <c:showVal val="0"/>
          <c:showCatName val="0"/>
          <c:showSerName val="0"/>
          <c:showPercent val="0"/>
          <c:showBubbleSize val="0"/>
        </c:dLbls>
        <c:smooth val="0"/>
        <c:axId val="1602520559"/>
        <c:axId val="1602518159"/>
      </c:lineChart>
      <c:catAx>
        <c:axId val="1602520559"/>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2518159"/>
        <c:crosses val="autoZero"/>
        <c:auto val="1"/>
        <c:lblAlgn val="ctr"/>
        <c:lblOffset val="100"/>
        <c:noMultiLvlLbl val="0"/>
      </c:catAx>
      <c:valAx>
        <c:axId val="1602518159"/>
        <c:scaling>
          <c:orientation val="minMax"/>
          <c:min val="900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25205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26652709929324"/>
          <c:y val="0.19441642431409306"/>
          <c:w val="0.80746620876022801"/>
          <c:h val="0.60569055223279922"/>
        </c:manualLayout>
      </c:layout>
      <c:barChart>
        <c:barDir val="col"/>
        <c:grouping val="clustered"/>
        <c:varyColors val="0"/>
        <c:ser>
          <c:idx val="2"/>
          <c:order val="0"/>
          <c:tx>
            <c:strRef>
              <c:f>Sheet6!$D$1</c:f>
              <c:strCache>
                <c:ptCount val="1"/>
                <c:pt idx="0">
                  <c:v>NPI利润（右）</c:v>
                </c:pt>
              </c:strCache>
            </c:strRef>
          </c:tx>
          <c:spPr>
            <a:solidFill>
              <a:schemeClr val="accent3"/>
            </a:solidFill>
            <a:ln>
              <a:noFill/>
            </a:ln>
            <a:effectLst/>
          </c:spPr>
          <c:invertIfNegative val="0"/>
          <c:cat>
            <c:strRef>
              <c:f>Sheet6!$A$2:$A$15</c:f>
              <c:strCache>
                <c:ptCount val="14"/>
                <c:pt idx="0">
                  <c:v>2022Q1</c:v>
                </c:pt>
                <c:pt idx="1">
                  <c:v>2022Q2</c:v>
                </c:pt>
                <c:pt idx="2">
                  <c:v>2022Q3</c:v>
                </c:pt>
                <c:pt idx="3">
                  <c:v>2022Q4</c:v>
                </c:pt>
                <c:pt idx="4">
                  <c:v>2023Q1</c:v>
                </c:pt>
                <c:pt idx="5">
                  <c:v>2023Q2</c:v>
                </c:pt>
                <c:pt idx="6">
                  <c:v>2023Q3</c:v>
                </c:pt>
                <c:pt idx="7">
                  <c:v>2023Q4</c:v>
                </c:pt>
                <c:pt idx="8">
                  <c:v>2024Q1</c:v>
                </c:pt>
                <c:pt idx="9">
                  <c:v>2024Q2</c:v>
                </c:pt>
                <c:pt idx="10">
                  <c:v>2024Q3</c:v>
                </c:pt>
                <c:pt idx="11">
                  <c:v>2024Q4</c:v>
                </c:pt>
                <c:pt idx="12">
                  <c:v>2025Q1</c:v>
                </c:pt>
                <c:pt idx="13">
                  <c:v>2025Q2</c:v>
                </c:pt>
              </c:strCache>
            </c:strRef>
          </c:cat>
          <c:val>
            <c:numRef>
              <c:f>Sheet6!$D$2:$D$15</c:f>
              <c:numCache>
                <c:formatCode>General</c:formatCode>
                <c:ptCount val="14"/>
                <c:pt idx="0">
                  <c:v>7399</c:v>
                </c:pt>
                <c:pt idx="1">
                  <c:v>5440</c:v>
                </c:pt>
                <c:pt idx="2">
                  <c:v>2353</c:v>
                </c:pt>
                <c:pt idx="3">
                  <c:v>4050</c:v>
                </c:pt>
                <c:pt idx="4">
                  <c:v>4793</c:v>
                </c:pt>
                <c:pt idx="5">
                  <c:v>1343</c:v>
                </c:pt>
                <c:pt idx="6">
                  <c:v>3039</c:v>
                </c:pt>
                <c:pt idx="7">
                  <c:v>2201</c:v>
                </c:pt>
                <c:pt idx="8">
                  <c:v>1638</c:v>
                </c:pt>
                <c:pt idx="9">
                  <c:v>1417</c:v>
                </c:pt>
                <c:pt idx="10">
                  <c:v>958</c:v>
                </c:pt>
                <c:pt idx="11">
                  <c:v>1308</c:v>
                </c:pt>
                <c:pt idx="12">
                  <c:v>1421</c:v>
                </c:pt>
                <c:pt idx="13">
                  <c:v>1101</c:v>
                </c:pt>
              </c:numCache>
            </c:numRef>
          </c:val>
          <c:extLst>
            <c:ext xmlns:c16="http://schemas.microsoft.com/office/drawing/2014/chart" uri="{C3380CC4-5D6E-409C-BE32-E72D297353CC}">
              <c16:uniqueId val="{00000000-2176-450A-819C-8EEA110D897A}"/>
            </c:ext>
          </c:extLst>
        </c:ser>
        <c:dLbls>
          <c:showLegendKey val="0"/>
          <c:showVal val="0"/>
          <c:showCatName val="0"/>
          <c:showSerName val="0"/>
          <c:showPercent val="0"/>
          <c:showBubbleSize val="0"/>
        </c:dLbls>
        <c:gapWidth val="219"/>
        <c:overlap val="-27"/>
        <c:axId val="1898295999"/>
        <c:axId val="1898295039"/>
      </c:barChart>
      <c:lineChart>
        <c:grouping val="standard"/>
        <c:varyColors val="0"/>
        <c:ser>
          <c:idx val="0"/>
          <c:order val="1"/>
          <c:tx>
            <c:strRef>
              <c:f>Sheet6!$B$1</c:f>
              <c:strCache>
                <c:ptCount val="1"/>
                <c:pt idx="0">
                  <c:v>NPI成本</c:v>
                </c:pt>
              </c:strCache>
            </c:strRef>
          </c:tx>
          <c:spPr>
            <a:ln w="28575" cap="rnd">
              <a:solidFill>
                <a:schemeClr val="accent1"/>
              </a:solidFill>
              <a:round/>
            </a:ln>
            <a:effectLst/>
          </c:spPr>
          <c:marker>
            <c:symbol val="none"/>
          </c:marker>
          <c:cat>
            <c:strRef>
              <c:f>Sheet6!$A$2:$A$15</c:f>
              <c:strCache>
                <c:ptCount val="14"/>
                <c:pt idx="0">
                  <c:v>2022Q1</c:v>
                </c:pt>
                <c:pt idx="1">
                  <c:v>2022Q2</c:v>
                </c:pt>
                <c:pt idx="2">
                  <c:v>2022Q3</c:v>
                </c:pt>
                <c:pt idx="3">
                  <c:v>2022Q4</c:v>
                </c:pt>
                <c:pt idx="4">
                  <c:v>2023Q1</c:v>
                </c:pt>
                <c:pt idx="5">
                  <c:v>2023Q2</c:v>
                </c:pt>
                <c:pt idx="6">
                  <c:v>2023Q3</c:v>
                </c:pt>
                <c:pt idx="7">
                  <c:v>2023Q4</c:v>
                </c:pt>
                <c:pt idx="8">
                  <c:v>2024Q1</c:v>
                </c:pt>
                <c:pt idx="9">
                  <c:v>2024Q2</c:v>
                </c:pt>
                <c:pt idx="10">
                  <c:v>2024Q3</c:v>
                </c:pt>
                <c:pt idx="11">
                  <c:v>2024Q4</c:v>
                </c:pt>
                <c:pt idx="12">
                  <c:v>2025Q1</c:v>
                </c:pt>
                <c:pt idx="13">
                  <c:v>2025Q2</c:v>
                </c:pt>
              </c:strCache>
            </c:strRef>
          </c:cat>
          <c:val>
            <c:numRef>
              <c:f>Sheet6!$B$2:$B$15</c:f>
              <c:numCache>
                <c:formatCode>General</c:formatCode>
                <c:ptCount val="14"/>
                <c:pt idx="0">
                  <c:v>11969</c:v>
                </c:pt>
                <c:pt idx="1">
                  <c:v>14503</c:v>
                </c:pt>
                <c:pt idx="2">
                  <c:v>13597</c:v>
                </c:pt>
                <c:pt idx="3">
                  <c:v>13053</c:v>
                </c:pt>
                <c:pt idx="4">
                  <c:v>12553</c:v>
                </c:pt>
                <c:pt idx="5">
                  <c:v>12161</c:v>
                </c:pt>
                <c:pt idx="6">
                  <c:v>10198</c:v>
                </c:pt>
                <c:pt idx="7">
                  <c:v>10048</c:v>
                </c:pt>
                <c:pt idx="8">
                  <c:v>9446</c:v>
                </c:pt>
                <c:pt idx="9">
                  <c:v>9980</c:v>
                </c:pt>
                <c:pt idx="10">
                  <c:v>10882</c:v>
                </c:pt>
                <c:pt idx="11">
                  <c:v>10576</c:v>
                </c:pt>
                <c:pt idx="12">
                  <c:v>9896</c:v>
                </c:pt>
                <c:pt idx="13">
                  <c:v>10348</c:v>
                </c:pt>
              </c:numCache>
            </c:numRef>
          </c:val>
          <c:smooth val="0"/>
          <c:extLst>
            <c:ext xmlns:c16="http://schemas.microsoft.com/office/drawing/2014/chart" uri="{C3380CC4-5D6E-409C-BE32-E72D297353CC}">
              <c16:uniqueId val="{00000001-2176-450A-819C-8EEA110D897A}"/>
            </c:ext>
          </c:extLst>
        </c:ser>
        <c:ser>
          <c:idx val="1"/>
          <c:order val="2"/>
          <c:tx>
            <c:strRef>
              <c:f>Sheet6!$C$1</c:f>
              <c:strCache>
                <c:ptCount val="1"/>
                <c:pt idx="0">
                  <c:v>NPI实现价格</c:v>
                </c:pt>
              </c:strCache>
            </c:strRef>
          </c:tx>
          <c:spPr>
            <a:ln w="28575" cap="rnd">
              <a:solidFill>
                <a:schemeClr val="accent2"/>
              </a:solidFill>
              <a:round/>
            </a:ln>
            <a:effectLst/>
          </c:spPr>
          <c:marker>
            <c:symbol val="none"/>
          </c:marker>
          <c:cat>
            <c:strRef>
              <c:f>Sheet6!$A$2:$A$15</c:f>
              <c:strCache>
                <c:ptCount val="14"/>
                <c:pt idx="0">
                  <c:v>2022Q1</c:v>
                </c:pt>
                <c:pt idx="1">
                  <c:v>2022Q2</c:v>
                </c:pt>
                <c:pt idx="2">
                  <c:v>2022Q3</c:v>
                </c:pt>
                <c:pt idx="3">
                  <c:v>2022Q4</c:v>
                </c:pt>
                <c:pt idx="4">
                  <c:v>2023Q1</c:v>
                </c:pt>
                <c:pt idx="5">
                  <c:v>2023Q2</c:v>
                </c:pt>
                <c:pt idx="6">
                  <c:v>2023Q3</c:v>
                </c:pt>
                <c:pt idx="7">
                  <c:v>2023Q4</c:v>
                </c:pt>
                <c:pt idx="8">
                  <c:v>2024Q1</c:v>
                </c:pt>
                <c:pt idx="9">
                  <c:v>2024Q2</c:v>
                </c:pt>
                <c:pt idx="10">
                  <c:v>2024Q3</c:v>
                </c:pt>
                <c:pt idx="11">
                  <c:v>2024Q4</c:v>
                </c:pt>
                <c:pt idx="12">
                  <c:v>2025Q1</c:v>
                </c:pt>
                <c:pt idx="13">
                  <c:v>2025Q2</c:v>
                </c:pt>
              </c:strCache>
            </c:strRef>
          </c:cat>
          <c:val>
            <c:numRef>
              <c:f>Sheet6!$C$2:$C$15</c:f>
              <c:numCache>
                <c:formatCode>General</c:formatCode>
                <c:ptCount val="14"/>
                <c:pt idx="0">
                  <c:v>19368</c:v>
                </c:pt>
                <c:pt idx="1">
                  <c:v>19943</c:v>
                </c:pt>
                <c:pt idx="2">
                  <c:v>15950</c:v>
                </c:pt>
                <c:pt idx="3">
                  <c:v>17103</c:v>
                </c:pt>
                <c:pt idx="4">
                  <c:v>17346</c:v>
                </c:pt>
                <c:pt idx="5">
                  <c:v>13504</c:v>
                </c:pt>
                <c:pt idx="6">
                  <c:v>13237</c:v>
                </c:pt>
                <c:pt idx="7">
                  <c:v>12249</c:v>
                </c:pt>
                <c:pt idx="8">
                  <c:v>11084</c:v>
                </c:pt>
                <c:pt idx="9">
                  <c:v>11397</c:v>
                </c:pt>
                <c:pt idx="10">
                  <c:v>11840</c:v>
                </c:pt>
                <c:pt idx="11">
                  <c:v>11884</c:v>
                </c:pt>
                <c:pt idx="12">
                  <c:v>11317</c:v>
                </c:pt>
                <c:pt idx="13">
                  <c:v>11449</c:v>
                </c:pt>
              </c:numCache>
            </c:numRef>
          </c:val>
          <c:smooth val="0"/>
          <c:extLst>
            <c:ext xmlns:c16="http://schemas.microsoft.com/office/drawing/2014/chart" uri="{C3380CC4-5D6E-409C-BE32-E72D297353CC}">
              <c16:uniqueId val="{00000002-2176-450A-819C-8EEA110D897A}"/>
            </c:ext>
          </c:extLst>
        </c:ser>
        <c:dLbls>
          <c:showLegendKey val="0"/>
          <c:showVal val="0"/>
          <c:showCatName val="0"/>
          <c:showSerName val="0"/>
          <c:showPercent val="0"/>
          <c:showBubbleSize val="0"/>
        </c:dLbls>
        <c:marker val="1"/>
        <c:smooth val="0"/>
        <c:axId val="1727979071"/>
        <c:axId val="1727984831"/>
      </c:lineChart>
      <c:catAx>
        <c:axId val="1727979071"/>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zh-CN"/>
                  <a:t>美元</a:t>
                </a:r>
                <a:r>
                  <a:rPr lang="en-US"/>
                  <a:t>/</a:t>
                </a:r>
                <a:r>
                  <a:rPr lang="zh-CN"/>
                  <a:t>镍吨</a:t>
                </a:r>
              </a:p>
            </c:rich>
          </c:tx>
          <c:layout>
            <c:manualLayout>
              <c:xMode val="edge"/>
              <c:yMode val="edge"/>
              <c:x val="1.4607067800639988E-3"/>
              <c:y val="3.4103640690604444E-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727984831"/>
        <c:crosses val="autoZero"/>
        <c:auto val="1"/>
        <c:lblAlgn val="ctr"/>
        <c:lblOffset val="100"/>
        <c:tickLblSkip val="6"/>
        <c:noMultiLvlLbl val="0"/>
      </c:catAx>
      <c:valAx>
        <c:axId val="1727984831"/>
        <c:scaling>
          <c:orientation val="minMax"/>
          <c:min val="8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727979071"/>
        <c:crosses val="autoZero"/>
        <c:crossBetween val="between"/>
        <c:majorUnit val="4000"/>
      </c:valAx>
      <c:valAx>
        <c:axId val="1898295039"/>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crossAx val="1898295999"/>
        <c:crosses val="max"/>
        <c:crossBetween val="between"/>
      </c:valAx>
      <c:catAx>
        <c:axId val="1898295999"/>
        <c:scaling>
          <c:orientation val="minMax"/>
        </c:scaling>
        <c:delete val="1"/>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zh-CN"/>
                  <a:t>美元</a:t>
                </a:r>
                <a:r>
                  <a:rPr lang="en-US"/>
                  <a:t>/</a:t>
                </a:r>
                <a:r>
                  <a:rPr lang="zh-CN"/>
                  <a:t>镍吨</a:t>
                </a:r>
              </a:p>
            </c:rich>
          </c:tx>
          <c:layout>
            <c:manualLayout>
              <c:xMode val="edge"/>
              <c:yMode val="edge"/>
              <c:x val="0.85373952696991895"/>
              <c:y val="3.4103640690604578E-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crossAx val="1898295039"/>
        <c:crosses val="autoZero"/>
        <c:auto val="1"/>
        <c:lblAlgn val="ctr"/>
        <c:lblOffset val="100"/>
        <c:noMultiLvlLbl val="0"/>
      </c:catAx>
      <c:spPr>
        <a:noFill/>
        <a:ln>
          <a:noFill/>
        </a:ln>
        <a:effectLst/>
      </c:spPr>
    </c:plotArea>
    <c:legend>
      <c:legendPos val="b"/>
      <c:layout>
        <c:manualLayout>
          <c:xMode val="edge"/>
          <c:yMode val="edge"/>
          <c:x val="0.12091060443856919"/>
          <c:y val="0.91099649901111712"/>
          <c:w val="0.75817879112286157"/>
          <c:h val="8.9003633204328247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Sheet18!$C$3</c:f>
              <c:strCache>
                <c:ptCount val="1"/>
                <c:pt idx="0">
                  <c:v>HNC湿法现金成本</c:v>
                </c:pt>
              </c:strCache>
            </c:strRef>
          </c:tx>
          <c:spPr>
            <a:ln w="28575" cap="rnd">
              <a:solidFill>
                <a:schemeClr val="accent1"/>
              </a:solidFill>
              <a:round/>
            </a:ln>
            <a:effectLst/>
          </c:spPr>
          <c:marker>
            <c:symbol val="none"/>
          </c:marker>
          <c:cat>
            <c:strRef>
              <c:f>Sheet18!$B$4:$B$9</c:f>
              <c:strCache>
                <c:ptCount val="6"/>
                <c:pt idx="0">
                  <c:v>2024Q1</c:v>
                </c:pt>
                <c:pt idx="1">
                  <c:v>2024Q2</c:v>
                </c:pt>
                <c:pt idx="2">
                  <c:v>2024Q3</c:v>
                </c:pt>
                <c:pt idx="3">
                  <c:v>2024Q4</c:v>
                </c:pt>
                <c:pt idx="4">
                  <c:v>2025Q1</c:v>
                </c:pt>
                <c:pt idx="5">
                  <c:v>2025Q2</c:v>
                </c:pt>
              </c:strCache>
            </c:strRef>
          </c:cat>
          <c:val>
            <c:numRef>
              <c:f>Sheet18!$C$4:$C$9</c:f>
              <c:numCache>
                <c:formatCode>General</c:formatCode>
                <c:ptCount val="6"/>
                <c:pt idx="0">
                  <c:v>7155</c:v>
                </c:pt>
                <c:pt idx="1">
                  <c:v>7155</c:v>
                </c:pt>
                <c:pt idx="2">
                  <c:v>6841</c:v>
                </c:pt>
                <c:pt idx="3">
                  <c:v>7311</c:v>
                </c:pt>
                <c:pt idx="4">
                  <c:v>7197</c:v>
                </c:pt>
                <c:pt idx="5">
                  <c:v>7881</c:v>
                </c:pt>
              </c:numCache>
            </c:numRef>
          </c:val>
          <c:smooth val="1"/>
          <c:extLst>
            <c:ext xmlns:c16="http://schemas.microsoft.com/office/drawing/2014/chart" uri="{C3380CC4-5D6E-409C-BE32-E72D297353CC}">
              <c16:uniqueId val="{00000000-C24D-44A8-AEE7-94CBFF8BECB7}"/>
            </c:ext>
          </c:extLst>
        </c:ser>
        <c:dLbls>
          <c:showLegendKey val="0"/>
          <c:showVal val="0"/>
          <c:showCatName val="0"/>
          <c:showSerName val="0"/>
          <c:showPercent val="0"/>
          <c:showBubbleSize val="0"/>
        </c:dLbls>
        <c:smooth val="0"/>
        <c:axId val="1600216527"/>
        <c:axId val="988657967"/>
      </c:lineChart>
      <c:catAx>
        <c:axId val="1600216527"/>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988657967"/>
        <c:crosses val="autoZero"/>
        <c:auto val="1"/>
        <c:lblAlgn val="ctr"/>
        <c:lblOffset val="100"/>
        <c:noMultiLvlLbl val="0"/>
      </c:catAx>
      <c:valAx>
        <c:axId val="988657967"/>
        <c:scaling>
          <c:orientation val="minMax"/>
          <c:min val="680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021652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Sheet19!$C$3</c:f>
              <c:strCache>
                <c:ptCount val="1"/>
                <c:pt idx="0">
                  <c:v>LME库存</c:v>
                </c:pt>
              </c:strCache>
            </c:strRef>
          </c:tx>
          <c:spPr>
            <a:ln w="28575" cap="rnd">
              <a:solidFill>
                <a:schemeClr val="accent1"/>
              </a:solidFill>
              <a:round/>
            </a:ln>
            <a:effectLst/>
          </c:spPr>
          <c:marker>
            <c:symbol val="none"/>
          </c:marker>
          <c:cat>
            <c:numRef>
              <c:f>Sheet19!$B$4:$B$455</c:f>
              <c:numCache>
                <c:formatCode>yyyy\-mm\-dd;@</c:formatCode>
                <c:ptCount val="452"/>
                <c:pt idx="0">
                  <c:v>45943</c:v>
                </c:pt>
                <c:pt idx="1">
                  <c:v>45940</c:v>
                </c:pt>
                <c:pt idx="2">
                  <c:v>45939</c:v>
                </c:pt>
                <c:pt idx="3">
                  <c:v>45938</c:v>
                </c:pt>
                <c:pt idx="4">
                  <c:v>45937</c:v>
                </c:pt>
                <c:pt idx="5">
                  <c:v>45936</c:v>
                </c:pt>
                <c:pt idx="6">
                  <c:v>45933</c:v>
                </c:pt>
                <c:pt idx="7">
                  <c:v>45932</c:v>
                </c:pt>
                <c:pt idx="8">
                  <c:v>45931</c:v>
                </c:pt>
                <c:pt idx="9">
                  <c:v>45930</c:v>
                </c:pt>
                <c:pt idx="10">
                  <c:v>45929</c:v>
                </c:pt>
                <c:pt idx="11">
                  <c:v>45926</c:v>
                </c:pt>
                <c:pt idx="12">
                  <c:v>45925</c:v>
                </c:pt>
                <c:pt idx="13">
                  <c:v>45924</c:v>
                </c:pt>
                <c:pt idx="14">
                  <c:v>45923</c:v>
                </c:pt>
                <c:pt idx="15">
                  <c:v>45922</c:v>
                </c:pt>
                <c:pt idx="16">
                  <c:v>45919</c:v>
                </c:pt>
                <c:pt idx="17">
                  <c:v>45918</c:v>
                </c:pt>
                <c:pt idx="18">
                  <c:v>45917</c:v>
                </c:pt>
                <c:pt idx="19">
                  <c:v>45916</c:v>
                </c:pt>
                <c:pt idx="20">
                  <c:v>45915</c:v>
                </c:pt>
                <c:pt idx="21">
                  <c:v>45912</c:v>
                </c:pt>
                <c:pt idx="22">
                  <c:v>45911</c:v>
                </c:pt>
                <c:pt idx="23">
                  <c:v>45910</c:v>
                </c:pt>
                <c:pt idx="24">
                  <c:v>45909</c:v>
                </c:pt>
                <c:pt idx="25">
                  <c:v>45908</c:v>
                </c:pt>
                <c:pt idx="26">
                  <c:v>45905</c:v>
                </c:pt>
                <c:pt idx="27">
                  <c:v>45904</c:v>
                </c:pt>
                <c:pt idx="28">
                  <c:v>45903</c:v>
                </c:pt>
                <c:pt idx="29">
                  <c:v>45902</c:v>
                </c:pt>
                <c:pt idx="30">
                  <c:v>45901</c:v>
                </c:pt>
                <c:pt idx="31">
                  <c:v>45898</c:v>
                </c:pt>
                <c:pt idx="32">
                  <c:v>45897</c:v>
                </c:pt>
                <c:pt idx="33">
                  <c:v>45896</c:v>
                </c:pt>
                <c:pt idx="34">
                  <c:v>45895</c:v>
                </c:pt>
                <c:pt idx="35">
                  <c:v>45891</c:v>
                </c:pt>
                <c:pt idx="36">
                  <c:v>45890</c:v>
                </c:pt>
                <c:pt idx="37">
                  <c:v>45889</c:v>
                </c:pt>
                <c:pt idx="38">
                  <c:v>45888</c:v>
                </c:pt>
                <c:pt idx="39">
                  <c:v>45887</c:v>
                </c:pt>
                <c:pt idx="40">
                  <c:v>45884</c:v>
                </c:pt>
                <c:pt idx="41">
                  <c:v>45883</c:v>
                </c:pt>
                <c:pt idx="42">
                  <c:v>45882</c:v>
                </c:pt>
                <c:pt idx="43">
                  <c:v>45881</c:v>
                </c:pt>
                <c:pt idx="44">
                  <c:v>45880</c:v>
                </c:pt>
                <c:pt idx="45">
                  <c:v>45877</c:v>
                </c:pt>
                <c:pt idx="46">
                  <c:v>45876</c:v>
                </c:pt>
                <c:pt idx="47">
                  <c:v>45875</c:v>
                </c:pt>
                <c:pt idx="48">
                  <c:v>45874</c:v>
                </c:pt>
                <c:pt idx="49">
                  <c:v>45873</c:v>
                </c:pt>
                <c:pt idx="50">
                  <c:v>45870</c:v>
                </c:pt>
                <c:pt idx="51">
                  <c:v>45869</c:v>
                </c:pt>
                <c:pt idx="52">
                  <c:v>45868</c:v>
                </c:pt>
                <c:pt idx="53">
                  <c:v>45867</c:v>
                </c:pt>
                <c:pt idx="54">
                  <c:v>45866</c:v>
                </c:pt>
                <c:pt idx="55">
                  <c:v>45863</c:v>
                </c:pt>
                <c:pt idx="56">
                  <c:v>45862</c:v>
                </c:pt>
                <c:pt idx="57">
                  <c:v>45861</c:v>
                </c:pt>
                <c:pt idx="58">
                  <c:v>45860</c:v>
                </c:pt>
                <c:pt idx="59">
                  <c:v>45859</c:v>
                </c:pt>
                <c:pt idx="60">
                  <c:v>45856</c:v>
                </c:pt>
                <c:pt idx="61">
                  <c:v>45855</c:v>
                </c:pt>
                <c:pt idx="62">
                  <c:v>45854</c:v>
                </c:pt>
                <c:pt idx="63">
                  <c:v>45853</c:v>
                </c:pt>
                <c:pt idx="64">
                  <c:v>45852</c:v>
                </c:pt>
                <c:pt idx="65">
                  <c:v>45849</c:v>
                </c:pt>
                <c:pt idx="66">
                  <c:v>45848</c:v>
                </c:pt>
                <c:pt idx="67">
                  <c:v>45847</c:v>
                </c:pt>
                <c:pt idx="68">
                  <c:v>45846</c:v>
                </c:pt>
                <c:pt idx="69">
                  <c:v>45845</c:v>
                </c:pt>
                <c:pt idx="70">
                  <c:v>45842</c:v>
                </c:pt>
                <c:pt idx="71">
                  <c:v>45841</c:v>
                </c:pt>
                <c:pt idx="72">
                  <c:v>45840</c:v>
                </c:pt>
                <c:pt idx="73">
                  <c:v>45839</c:v>
                </c:pt>
                <c:pt idx="74">
                  <c:v>45838</c:v>
                </c:pt>
                <c:pt idx="75">
                  <c:v>45835</c:v>
                </c:pt>
                <c:pt idx="76">
                  <c:v>45834</c:v>
                </c:pt>
                <c:pt idx="77">
                  <c:v>45833</c:v>
                </c:pt>
                <c:pt idx="78">
                  <c:v>45832</c:v>
                </c:pt>
                <c:pt idx="79">
                  <c:v>45831</c:v>
                </c:pt>
                <c:pt idx="80">
                  <c:v>45828</c:v>
                </c:pt>
                <c:pt idx="81">
                  <c:v>45827</c:v>
                </c:pt>
                <c:pt idx="82">
                  <c:v>45826</c:v>
                </c:pt>
                <c:pt idx="83">
                  <c:v>45825</c:v>
                </c:pt>
                <c:pt idx="84">
                  <c:v>45824</c:v>
                </c:pt>
                <c:pt idx="85">
                  <c:v>45821</c:v>
                </c:pt>
                <c:pt idx="86">
                  <c:v>45820</c:v>
                </c:pt>
                <c:pt idx="87">
                  <c:v>45819</c:v>
                </c:pt>
                <c:pt idx="88">
                  <c:v>45818</c:v>
                </c:pt>
                <c:pt idx="89">
                  <c:v>45817</c:v>
                </c:pt>
                <c:pt idx="90">
                  <c:v>45814</c:v>
                </c:pt>
                <c:pt idx="91">
                  <c:v>45813</c:v>
                </c:pt>
                <c:pt idx="92">
                  <c:v>45812</c:v>
                </c:pt>
                <c:pt idx="93">
                  <c:v>45811</c:v>
                </c:pt>
                <c:pt idx="94">
                  <c:v>45810</c:v>
                </c:pt>
                <c:pt idx="95">
                  <c:v>45807</c:v>
                </c:pt>
                <c:pt idx="96">
                  <c:v>45806</c:v>
                </c:pt>
                <c:pt idx="97">
                  <c:v>45805</c:v>
                </c:pt>
                <c:pt idx="98">
                  <c:v>45804</c:v>
                </c:pt>
                <c:pt idx="99">
                  <c:v>45800</c:v>
                </c:pt>
                <c:pt idx="100">
                  <c:v>45799</c:v>
                </c:pt>
                <c:pt idx="101">
                  <c:v>45798</c:v>
                </c:pt>
                <c:pt idx="102">
                  <c:v>45797</c:v>
                </c:pt>
                <c:pt idx="103">
                  <c:v>45796</c:v>
                </c:pt>
                <c:pt idx="104">
                  <c:v>45793</c:v>
                </c:pt>
                <c:pt idx="105">
                  <c:v>45792</c:v>
                </c:pt>
                <c:pt idx="106">
                  <c:v>45791</c:v>
                </c:pt>
                <c:pt idx="107">
                  <c:v>45790</c:v>
                </c:pt>
                <c:pt idx="108">
                  <c:v>45789</c:v>
                </c:pt>
                <c:pt idx="109">
                  <c:v>45786</c:v>
                </c:pt>
                <c:pt idx="110">
                  <c:v>45785</c:v>
                </c:pt>
                <c:pt idx="111">
                  <c:v>45784</c:v>
                </c:pt>
                <c:pt idx="112">
                  <c:v>45783</c:v>
                </c:pt>
                <c:pt idx="113">
                  <c:v>45779</c:v>
                </c:pt>
                <c:pt idx="114">
                  <c:v>45778</c:v>
                </c:pt>
                <c:pt idx="115">
                  <c:v>45777</c:v>
                </c:pt>
                <c:pt idx="116">
                  <c:v>45776</c:v>
                </c:pt>
                <c:pt idx="117">
                  <c:v>45775</c:v>
                </c:pt>
                <c:pt idx="118">
                  <c:v>45772</c:v>
                </c:pt>
                <c:pt idx="119">
                  <c:v>45771</c:v>
                </c:pt>
                <c:pt idx="120">
                  <c:v>45770</c:v>
                </c:pt>
                <c:pt idx="121">
                  <c:v>45769</c:v>
                </c:pt>
                <c:pt idx="122">
                  <c:v>45764</c:v>
                </c:pt>
                <c:pt idx="123">
                  <c:v>45763</c:v>
                </c:pt>
                <c:pt idx="124">
                  <c:v>45762</c:v>
                </c:pt>
                <c:pt idx="125">
                  <c:v>45761</c:v>
                </c:pt>
                <c:pt idx="126">
                  <c:v>45758</c:v>
                </c:pt>
                <c:pt idx="127">
                  <c:v>45757</c:v>
                </c:pt>
                <c:pt idx="128">
                  <c:v>45756</c:v>
                </c:pt>
                <c:pt idx="129">
                  <c:v>45755</c:v>
                </c:pt>
                <c:pt idx="130">
                  <c:v>45754</c:v>
                </c:pt>
                <c:pt idx="131">
                  <c:v>45751</c:v>
                </c:pt>
                <c:pt idx="132">
                  <c:v>45750</c:v>
                </c:pt>
                <c:pt idx="133">
                  <c:v>45749</c:v>
                </c:pt>
                <c:pt idx="134">
                  <c:v>45748</c:v>
                </c:pt>
                <c:pt idx="135">
                  <c:v>45747</c:v>
                </c:pt>
                <c:pt idx="136">
                  <c:v>45744</c:v>
                </c:pt>
                <c:pt idx="137">
                  <c:v>45743</c:v>
                </c:pt>
                <c:pt idx="138">
                  <c:v>45742</c:v>
                </c:pt>
                <c:pt idx="139">
                  <c:v>45741</c:v>
                </c:pt>
                <c:pt idx="140">
                  <c:v>45740</c:v>
                </c:pt>
                <c:pt idx="141">
                  <c:v>45737</c:v>
                </c:pt>
                <c:pt idx="142">
                  <c:v>45736</c:v>
                </c:pt>
                <c:pt idx="143">
                  <c:v>45735</c:v>
                </c:pt>
                <c:pt idx="144">
                  <c:v>45734</c:v>
                </c:pt>
                <c:pt idx="145">
                  <c:v>45733</c:v>
                </c:pt>
                <c:pt idx="146">
                  <c:v>45730</c:v>
                </c:pt>
                <c:pt idx="147">
                  <c:v>45729</c:v>
                </c:pt>
                <c:pt idx="148">
                  <c:v>45728</c:v>
                </c:pt>
                <c:pt idx="149">
                  <c:v>45727</c:v>
                </c:pt>
                <c:pt idx="150">
                  <c:v>45726</c:v>
                </c:pt>
                <c:pt idx="151">
                  <c:v>45723</c:v>
                </c:pt>
                <c:pt idx="152">
                  <c:v>45722</c:v>
                </c:pt>
                <c:pt idx="153">
                  <c:v>45721</c:v>
                </c:pt>
                <c:pt idx="154">
                  <c:v>45720</c:v>
                </c:pt>
                <c:pt idx="155">
                  <c:v>45719</c:v>
                </c:pt>
                <c:pt idx="156">
                  <c:v>45716</c:v>
                </c:pt>
                <c:pt idx="157">
                  <c:v>45715</c:v>
                </c:pt>
                <c:pt idx="158">
                  <c:v>45714</c:v>
                </c:pt>
                <c:pt idx="159">
                  <c:v>45713</c:v>
                </c:pt>
                <c:pt idx="160">
                  <c:v>45712</c:v>
                </c:pt>
                <c:pt idx="161">
                  <c:v>45709</c:v>
                </c:pt>
                <c:pt idx="162">
                  <c:v>45708</c:v>
                </c:pt>
                <c:pt idx="163">
                  <c:v>45707</c:v>
                </c:pt>
                <c:pt idx="164">
                  <c:v>45706</c:v>
                </c:pt>
                <c:pt idx="165">
                  <c:v>45705</c:v>
                </c:pt>
                <c:pt idx="166">
                  <c:v>45702</c:v>
                </c:pt>
                <c:pt idx="167">
                  <c:v>45701</c:v>
                </c:pt>
                <c:pt idx="168">
                  <c:v>45700</c:v>
                </c:pt>
                <c:pt idx="169">
                  <c:v>45699</c:v>
                </c:pt>
                <c:pt idx="170">
                  <c:v>45698</c:v>
                </c:pt>
                <c:pt idx="171">
                  <c:v>45695</c:v>
                </c:pt>
                <c:pt idx="172">
                  <c:v>45694</c:v>
                </c:pt>
                <c:pt idx="173">
                  <c:v>45693</c:v>
                </c:pt>
                <c:pt idx="174">
                  <c:v>45692</c:v>
                </c:pt>
                <c:pt idx="175">
                  <c:v>45691</c:v>
                </c:pt>
                <c:pt idx="176">
                  <c:v>45688</c:v>
                </c:pt>
                <c:pt idx="177">
                  <c:v>45687</c:v>
                </c:pt>
                <c:pt idx="178">
                  <c:v>45686</c:v>
                </c:pt>
                <c:pt idx="179">
                  <c:v>45685</c:v>
                </c:pt>
                <c:pt idx="180">
                  <c:v>45684</c:v>
                </c:pt>
                <c:pt idx="181">
                  <c:v>45681</c:v>
                </c:pt>
                <c:pt idx="182">
                  <c:v>45680</c:v>
                </c:pt>
                <c:pt idx="183">
                  <c:v>45679</c:v>
                </c:pt>
                <c:pt idx="184">
                  <c:v>45678</c:v>
                </c:pt>
                <c:pt idx="185">
                  <c:v>45677</c:v>
                </c:pt>
                <c:pt idx="186">
                  <c:v>45674</c:v>
                </c:pt>
                <c:pt idx="187">
                  <c:v>45673</c:v>
                </c:pt>
                <c:pt idx="188">
                  <c:v>45672</c:v>
                </c:pt>
                <c:pt idx="189">
                  <c:v>45671</c:v>
                </c:pt>
                <c:pt idx="190">
                  <c:v>45670</c:v>
                </c:pt>
                <c:pt idx="191">
                  <c:v>45667</c:v>
                </c:pt>
                <c:pt idx="192">
                  <c:v>45666</c:v>
                </c:pt>
                <c:pt idx="193">
                  <c:v>45665</c:v>
                </c:pt>
                <c:pt idx="194">
                  <c:v>45664</c:v>
                </c:pt>
                <c:pt idx="195">
                  <c:v>45663</c:v>
                </c:pt>
                <c:pt idx="196">
                  <c:v>45660</c:v>
                </c:pt>
                <c:pt idx="197">
                  <c:v>45659</c:v>
                </c:pt>
                <c:pt idx="198">
                  <c:v>45657</c:v>
                </c:pt>
                <c:pt idx="199">
                  <c:v>45656</c:v>
                </c:pt>
                <c:pt idx="200">
                  <c:v>45653</c:v>
                </c:pt>
                <c:pt idx="201">
                  <c:v>45650</c:v>
                </c:pt>
                <c:pt idx="202">
                  <c:v>45649</c:v>
                </c:pt>
                <c:pt idx="203">
                  <c:v>45646</c:v>
                </c:pt>
                <c:pt idx="204">
                  <c:v>45645</c:v>
                </c:pt>
                <c:pt idx="205">
                  <c:v>45644</c:v>
                </c:pt>
                <c:pt idx="206">
                  <c:v>45643</c:v>
                </c:pt>
                <c:pt idx="207">
                  <c:v>45642</c:v>
                </c:pt>
                <c:pt idx="208">
                  <c:v>45639</c:v>
                </c:pt>
                <c:pt idx="209">
                  <c:v>45638</c:v>
                </c:pt>
                <c:pt idx="210">
                  <c:v>45637</c:v>
                </c:pt>
                <c:pt idx="211">
                  <c:v>45636</c:v>
                </c:pt>
                <c:pt idx="212">
                  <c:v>45635</c:v>
                </c:pt>
                <c:pt idx="213">
                  <c:v>45632</c:v>
                </c:pt>
                <c:pt idx="214">
                  <c:v>45631</c:v>
                </c:pt>
                <c:pt idx="215">
                  <c:v>45630</c:v>
                </c:pt>
                <c:pt idx="216">
                  <c:v>45629</c:v>
                </c:pt>
                <c:pt idx="217">
                  <c:v>45628</c:v>
                </c:pt>
                <c:pt idx="218">
                  <c:v>45625</c:v>
                </c:pt>
                <c:pt idx="219">
                  <c:v>45624</c:v>
                </c:pt>
                <c:pt idx="220">
                  <c:v>45623</c:v>
                </c:pt>
                <c:pt idx="221">
                  <c:v>45622</c:v>
                </c:pt>
                <c:pt idx="222">
                  <c:v>45621</c:v>
                </c:pt>
                <c:pt idx="223">
                  <c:v>45618</c:v>
                </c:pt>
                <c:pt idx="224">
                  <c:v>45617</c:v>
                </c:pt>
                <c:pt idx="225">
                  <c:v>45616</c:v>
                </c:pt>
                <c:pt idx="226">
                  <c:v>45615</c:v>
                </c:pt>
                <c:pt idx="227">
                  <c:v>45614</c:v>
                </c:pt>
                <c:pt idx="228">
                  <c:v>45611</c:v>
                </c:pt>
                <c:pt idx="229">
                  <c:v>45610</c:v>
                </c:pt>
                <c:pt idx="230">
                  <c:v>45609</c:v>
                </c:pt>
                <c:pt idx="231">
                  <c:v>45608</c:v>
                </c:pt>
                <c:pt idx="232">
                  <c:v>45607</c:v>
                </c:pt>
                <c:pt idx="233">
                  <c:v>45604</c:v>
                </c:pt>
                <c:pt idx="234">
                  <c:v>45603</c:v>
                </c:pt>
                <c:pt idx="235">
                  <c:v>45602</c:v>
                </c:pt>
                <c:pt idx="236">
                  <c:v>45601</c:v>
                </c:pt>
                <c:pt idx="237">
                  <c:v>45600</c:v>
                </c:pt>
                <c:pt idx="238">
                  <c:v>45597</c:v>
                </c:pt>
                <c:pt idx="239">
                  <c:v>45596</c:v>
                </c:pt>
                <c:pt idx="240">
                  <c:v>45595</c:v>
                </c:pt>
                <c:pt idx="241">
                  <c:v>45594</c:v>
                </c:pt>
                <c:pt idx="242">
                  <c:v>45593</c:v>
                </c:pt>
                <c:pt idx="243">
                  <c:v>45590</c:v>
                </c:pt>
                <c:pt idx="244">
                  <c:v>45589</c:v>
                </c:pt>
                <c:pt idx="245">
                  <c:v>45588</c:v>
                </c:pt>
                <c:pt idx="246">
                  <c:v>45587</c:v>
                </c:pt>
                <c:pt idx="247">
                  <c:v>45586</c:v>
                </c:pt>
                <c:pt idx="248">
                  <c:v>45583</c:v>
                </c:pt>
                <c:pt idx="249">
                  <c:v>45582</c:v>
                </c:pt>
                <c:pt idx="250">
                  <c:v>45581</c:v>
                </c:pt>
                <c:pt idx="251">
                  <c:v>45580</c:v>
                </c:pt>
                <c:pt idx="252">
                  <c:v>45579</c:v>
                </c:pt>
                <c:pt idx="253">
                  <c:v>45576</c:v>
                </c:pt>
                <c:pt idx="254">
                  <c:v>45575</c:v>
                </c:pt>
                <c:pt idx="255">
                  <c:v>45574</c:v>
                </c:pt>
                <c:pt idx="256">
                  <c:v>45573</c:v>
                </c:pt>
                <c:pt idx="257">
                  <c:v>45572</c:v>
                </c:pt>
                <c:pt idx="258">
                  <c:v>45569</c:v>
                </c:pt>
                <c:pt idx="259">
                  <c:v>45568</c:v>
                </c:pt>
                <c:pt idx="260">
                  <c:v>45567</c:v>
                </c:pt>
                <c:pt idx="261">
                  <c:v>45566</c:v>
                </c:pt>
                <c:pt idx="262">
                  <c:v>45565</c:v>
                </c:pt>
                <c:pt idx="263">
                  <c:v>45562</c:v>
                </c:pt>
                <c:pt idx="264">
                  <c:v>45561</c:v>
                </c:pt>
                <c:pt idx="265">
                  <c:v>45560</c:v>
                </c:pt>
                <c:pt idx="266">
                  <c:v>45559</c:v>
                </c:pt>
                <c:pt idx="267">
                  <c:v>45558</c:v>
                </c:pt>
                <c:pt idx="268">
                  <c:v>45555</c:v>
                </c:pt>
                <c:pt idx="269">
                  <c:v>45554</c:v>
                </c:pt>
                <c:pt idx="270">
                  <c:v>45553</c:v>
                </c:pt>
                <c:pt idx="271">
                  <c:v>45552</c:v>
                </c:pt>
                <c:pt idx="272">
                  <c:v>45551</c:v>
                </c:pt>
                <c:pt idx="273">
                  <c:v>45548</c:v>
                </c:pt>
                <c:pt idx="274">
                  <c:v>45547</c:v>
                </c:pt>
                <c:pt idx="275">
                  <c:v>45546</c:v>
                </c:pt>
                <c:pt idx="276">
                  <c:v>45545</c:v>
                </c:pt>
                <c:pt idx="277">
                  <c:v>45544</c:v>
                </c:pt>
                <c:pt idx="278">
                  <c:v>45541</c:v>
                </c:pt>
                <c:pt idx="279">
                  <c:v>45540</c:v>
                </c:pt>
                <c:pt idx="280">
                  <c:v>45539</c:v>
                </c:pt>
                <c:pt idx="281">
                  <c:v>45538</c:v>
                </c:pt>
                <c:pt idx="282">
                  <c:v>45537</c:v>
                </c:pt>
                <c:pt idx="283">
                  <c:v>45534</c:v>
                </c:pt>
                <c:pt idx="284">
                  <c:v>45533</c:v>
                </c:pt>
                <c:pt idx="285">
                  <c:v>45532</c:v>
                </c:pt>
                <c:pt idx="286">
                  <c:v>45531</c:v>
                </c:pt>
                <c:pt idx="287">
                  <c:v>45527</c:v>
                </c:pt>
                <c:pt idx="288">
                  <c:v>45526</c:v>
                </c:pt>
                <c:pt idx="289">
                  <c:v>45525</c:v>
                </c:pt>
                <c:pt idx="290">
                  <c:v>45524</c:v>
                </c:pt>
                <c:pt idx="291">
                  <c:v>45523</c:v>
                </c:pt>
                <c:pt idx="292">
                  <c:v>45520</c:v>
                </c:pt>
                <c:pt idx="293">
                  <c:v>45519</c:v>
                </c:pt>
                <c:pt idx="294">
                  <c:v>45518</c:v>
                </c:pt>
                <c:pt idx="295">
                  <c:v>45517</c:v>
                </c:pt>
                <c:pt idx="296">
                  <c:v>45516</c:v>
                </c:pt>
                <c:pt idx="297">
                  <c:v>45513</c:v>
                </c:pt>
                <c:pt idx="298">
                  <c:v>45512</c:v>
                </c:pt>
                <c:pt idx="299">
                  <c:v>45511</c:v>
                </c:pt>
                <c:pt idx="300">
                  <c:v>45510</c:v>
                </c:pt>
                <c:pt idx="301">
                  <c:v>45509</c:v>
                </c:pt>
                <c:pt idx="302">
                  <c:v>45506</c:v>
                </c:pt>
                <c:pt idx="303">
                  <c:v>45505</c:v>
                </c:pt>
                <c:pt idx="304">
                  <c:v>45504</c:v>
                </c:pt>
                <c:pt idx="305">
                  <c:v>45503</c:v>
                </c:pt>
                <c:pt idx="306">
                  <c:v>45502</c:v>
                </c:pt>
                <c:pt idx="307">
                  <c:v>45499</c:v>
                </c:pt>
                <c:pt idx="308">
                  <c:v>45498</c:v>
                </c:pt>
                <c:pt idx="309">
                  <c:v>45497</c:v>
                </c:pt>
                <c:pt idx="310">
                  <c:v>45496</c:v>
                </c:pt>
                <c:pt idx="311">
                  <c:v>45495</c:v>
                </c:pt>
                <c:pt idx="312">
                  <c:v>45492</c:v>
                </c:pt>
                <c:pt idx="313">
                  <c:v>45491</c:v>
                </c:pt>
                <c:pt idx="314">
                  <c:v>45490</c:v>
                </c:pt>
                <c:pt idx="315">
                  <c:v>45489</c:v>
                </c:pt>
                <c:pt idx="316">
                  <c:v>45488</c:v>
                </c:pt>
                <c:pt idx="317">
                  <c:v>45485</c:v>
                </c:pt>
                <c:pt idx="318">
                  <c:v>45484</c:v>
                </c:pt>
                <c:pt idx="319">
                  <c:v>45483</c:v>
                </c:pt>
                <c:pt idx="320">
                  <c:v>45482</c:v>
                </c:pt>
                <c:pt idx="321">
                  <c:v>45481</c:v>
                </c:pt>
                <c:pt idx="322">
                  <c:v>45478</c:v>
                </c:pt>
                <c:pt idx="323">
                  <c:v>45477</c:v>
                </c:pt>
                <c:pt idx="324">
                  <c:v>45476</c:v>
                </c:pt>
                <c:pt idx="325">
                  <c:v>45475</c:v>
                </c:pt>
                <c:pt idx="326">
                  <c:v>45474</c:v>
                </c:pt>
                <c:pt idx="327">
                  <c:v>45471</c:v>
                </c:pt>
                <c:pt idx="328">
                  <c:v>45470</c:v>
                </c:pt>
                <c:pt idx="329">
                  <c:v>45469</c:v>
                </c:pt>
                <c:pt idx="330">
                  <c:v>45468</c:v>
                </c:pt>
                <c:pt idx="331">
                  <c:v>45467</c:v>
                </c:pt>
                <c:pt idx="332">
                  <c:v>45464</c:v>
                </c:pt>
                <c:pt idx="333">
                  <c:v>45463</c:v>
                </c:pt>
                <c:pt idx="334">
                  <c:v>45462</c:v>
                </c:pt>
                <c:pt idx="335">
                  <c:v>45461</c:v>
                </c:pt>
                <c:pt idx="336">
                  <c:v>45460</c:v>
                </c:pt>
                <c:pt idx="337">
                  <c:v>45457</c:v>
                </c:pt>
                <c:pt idx="338">
                  <c:v>45456</c:v>
                </c:pt>
                <c:pt idx="339">
                  <c:v>45455</c:v>
                </c:pt>
                <c:pt idx="340">
                  <c:v>45454</c:v>
                </c:pt>
                <c:pt idx="341">
                  <c:v>45453</c:v>
                </c:pt>
                <c:pt idx="342">
                  <c:v>45450</c:v>
                </c:pt>
                <c:pt idx="343">
                  <c:v>45449</c:v>
                </c:pt>
                <c:pt idx="344">
                  <c:v>45448</c:v>
                </c:pt>
                <c:pt idx="345">
                  <c:v>45447</c:v>
                </c:pt>
                <c:pt idx="346">
                  <c:v>45446</c:v>
                </c:pt>
                <c:pt idx="347">
                  <c:v>45443</c:v>
                </c:pt>
                <c:pt idx="348">
                  <c:v>45442</c:v>
                </c:pt>
                <c:pt idx="349">
                  <c:v>45441</c:v>
                </c:pt>
                <c:pt idx="350">
                  <c:v>45440</c:v>
                </c:pt>
                <c:pt idx="351">
                  <c:v>45436</c:v>
                </c:pt>
                <c:pt idx="352">
                  <c:v>45435</c:v>
                </c:pt>
                <c:pt idx="353">
                  <c:v>45434</c:v>
                </c:pt>
                <c:pt idx="354">
                  <c:v>45433</c:v>
                </c:pt>
                <c:pt idx="355">
                  <c:v>45432</c:v>
                </c:pt>
                <c:pt idx="356">
                  <c:v>45429</c:v>
                </c:pt>
                <c:pt idx="357">
                  <c:v>45428</c:v>
                </c:pt>
                <c:pt idx="358">
                  <c:v>45427</c:v>
                </c:pt>
                <c:pt idx="359">
                  <c:v>45426</c:v>
                </c:pt>
                <c:pt idx="360">
                  <c:v>45425</c:v>
                </c:pt>
                <c:pt idx="361">
                  <c:v>45422</c:v>
                </c:pt>
                <c:pt idx="362">
                  <c:v>45421</c:v>
                </c:pt>
                <c:pt idx="363">
                  <c:v>45420</c:v>
                </c:pt>
                <c:pt idx="364">
                  <c:v>45419</c:v>
                </c:pt>
                <c:pt idx="365">
                  <c:v>45415</c:v>
                </c:pt>
                <c:pt idx="366">
                  <c:v>45414</c:v>
                </c:pt>
                <c:pt idx="367">
                  <c:v>45413</c:v>
                </c:pt>
                <c:pt idx="368">
                  <c:v>45412</c:v>
                </c:pt>
                <c:pt idx="369">
                  <c:v>45411</c:v>
                </c:pt>
                <c:pt idx="370">
                  <c:v>45408</c:v>
                </c:pt>
                <c:pt idx="371">
                  <c:v>45407</c:v>
                </c:pt>
                <c:pt idx="372">
                  <c:v>45406</c:v>
                </c:pt>
                <c:pt idx="373">
                  <c:v>45405</c:v>
                </c:pt>
                <c:pt idx="374">
                  <c:v>45404</c:v>
                </c:pt>
                <c:pt idx="375">
                  <c:v>45401</c:v>
                </c:pt>
                <c:pt idx="376">
                  <c:v>45400</c:v>
                </c:pt>
                <c:pt idx="377">
                  <c:v>45399</c:v>
                </c:pt>
                <c:pt idx="378">
                  <c:v>45398</c:v>
                </c:pt>
                <c:pt idx="379">
                  <c:v>45397</c:v>
                </c:pt>
                <c:pt idx="380">
                  <c:v>45394</c:v>
                </c:pt>
                <c:pt idx="381">
                  <c:v>45393</c:v>
                </c:pt>
                <c:pt idx="382">
                  <c:v>45392</c:v>
                </c:pt>
                <c:pt idx="383">
                  <c:v>45391</c:v>
                </c:pt>
                <c:pt idx="384">
                  <c:v>45390</c:v>
                </c:pt>
                <c:pt idx="385">
                  <c:v>45387</c:v>
                </c:pt>
                <c:pt idx="386">
                  <c:v>45386</c:v>
                </c:pt>
                <c:pt idx="387">
                  <c:v>45385</c:v>
                </c:pt>
                <c:pt idx="388">
                  <c:v>45384</c:v>
                </c:pt>
                <c:pt idx="389">
                  <c:v>45379</c:v>
                </c:pt>
                <c:pt idx="390">
                  <c:v>45378</c:v>
                </c:pt>
                <c:pt idx="391">
                  <c:v>45377</c:v>
                </c:pt>
                <c:pt idx="392">
                  <c:v>45376</c:v>
                </c:pt>
                <c:pt idx="393">
                  <c:v>45373</c:v>
                </c:pt>
                <c:pt idx="394">
                  <c:v>45372</c:v>
                </c:pt>
                <c:pt idx="395">
                  <c:v>45371</c:v>
                </c:pt>
                <c:pt idx="396">
                  <c:v>45370</c:v>
                </c:pt>
                <c:pt idx="397">
                  <c:v>45369</c:v>
                </c:pt>
                <c:pt idx="398">
                  <c:v>45366</c:v>
                </c:pt>
                <c:pt idx="399">
                  <c:v>45365</c:v>
                </c:pt>
                <c:pt idx="400">
                  <c:v>45364</c:v>
                </c:pt>
                <c:pt idx="401">
                  <c:v>45363</c:v>
                </c:pt>
                <c:pt idx="402">
                  <c:v>45362</c:v>
                </c:pt>
                <c:pt idx="403">
                  <c:v>45359</c:v>
                </c:pt>
                <c:pt idx="404">
                  <c:v>45358</c:v>
                </c:pt>
                <c:pt idx="405">
                  <c:v>45357</c:v>
                </c:pt>
                <c:pt idx="406">
                  <c:v>45356</c:v>
                </c:pt>
                <c:pt idx="407">
                  <c:v>45355</c:v>
                </c:pt>
                <c:pt idx="408">
                  <c:v>45352</c:v>
                </c:pt>
                <c:pt idx="409">
                  <c:v>45351</c:v>
                </c:pt>
                <c:pt idx="410">
                  <c:v>45350</c:v>
                </c:pt>
                <c:pt idx="411">
                  <c:v>45349</c:v>
                </c:pt>
                <c:pt idx="412">
                  <c:v>45348</c:v>
                </c:pt>
                <c:pt idx="413">
                  <c:v>45345</c:v>
                </c:pt>
                <c:pt idx="414">
                  <c:v>45344</c:v>
                </c:pt>
                <c:pt idx="415">
                  <c:v>45343</c:v>
                </c:pt>
                <c:pt idx="416">
                  <c:v>45342</c:v>
                </c:pt>
                <c:pt idx="417">
                  <c:v>45341</c:v>
                </c:pt>
                <c:pt idx="418">
                  <c:v>45338</c:v>
                </c:pt>
                <c:pt idx="419">
                  <c:v>45337</c:v>
                </c:pt>
                <c:pt idx="420">
                  <c:v>45336</c:v>
                </c:pt>
                <c:pt idx="421">
                  <c:v>45335</c:v>
                </c:pt>
                <c:pt idx="422">
                  <c:v>45334</c:v>
                </c:pt>
                <c:pt idx="423">
                  <c:v>45331</c:v>
                </c:pt>
                <c:pt idx="424">
                  <c:v>45330</c:v>
                </c:pt>
                <c:pt idx="425">
                  <c:v>45329</c:v>
                </c:pt>
                <c:pt idx="426">
                  <c:v>45328</c:v>
                </c:pt>
                <c:pt idx="427">
                  <c:v>45327</c:v>
                </c:pt>
                <c:pt idx="428">
                  <c:v>45324</c:v>
                </c:pt>
                <c:pt idx="429">
                  <c:v>45323</c:v>
                </c:pt>
                <c:pt idx="430">
                  <c:v>45322</c:v>
                </c:pt>
                <c:pt idx="431">
                  <c:v>45321</c:v>
                </c:pt>
                <c:pt idx="432">
                  <c:v>45320</c:v>
                </c:pt>
                <c:pt idx="433">
                  <c:v>45317</c:v>
                </c:pt>
                <c:pt idx="434">
                  <c:v>45316</c:v>
                </c:pt>
                <c:pt idx="435">
                  <c:v>45315</c:v>
                </c:pt>
                <c:pt idx="436">
                  <c:v>45314</c:v>
                </c:pt>
                <c:pt idx="437">
                  <c:v>45313</c:v>
                </c:pt>
                <c:pt idx="438">
                  <c:v>45310</c:v>
                </c:pt>
                <c:pt idx="439">
                  <c:v>45309</c:v>
                </c:pt>
                <c:pt idx="440">
                  <c:v>45308</c:v>
                </c:pt>
                <c:pt idx="441">
                  <c:v>45307</c:v>
                </c:pt>
                <c:pt idx="442">
                  <c:v>45306</c:v>
                </c:pt>
                <c:pt idx="443">
                  <c:v>45303</c:v>
                </c:pt>
                <c:pt idx="444">
                  <c:v>45302</c:v>
                </c:pt>
                <c:pt idx="445">
                  <c:v>45301</c:v>
                </c:pt>
                <c:pt idx="446">
                  <c:v>45300</c:v>
                </c:pt>
                <c:pt idx="447">
                  <c:v>45299</c:v>
                </c:pt>
                <c:pt idx="448">
                  <c:v>45296</c:v>
                </c:pt>
                <c:pt idx="449">
                  <c:v>45295</c:v>
                </c:pt>
                <c:pt idx="450">
                  <c:v>45294</c:v>
                </c:pt>
                <c:pt idx="451">
                  <c:v>45293</c:v>
                </c:pt>
              </c:numCache>
            </c:numRef>
          </c:cat>
          <c:val>
            <c:numRef>
              <c:f>Sheet19!$C$4:$C$455</c:f>
              <c:numCache>
                <c:formatCode>0.00_ </c:formatCode>
                <c:ptCount val="452"/>
                <c:pt idx="0">
                  <c:v>242094</c:v>
                </c:pt>
                <c:pt idx="1">
                  <c:v>237378</c:v>
                </c:pt>
                <c:pt idx="2">
                  <c:v>236892</c:v>
                </c:pt>
                <c:pt idx="3">
                  <c:v>232632</c:v>
                </c:pt>
                <c:pt idx="4">
                  <c:v>231630</c:v>
                </c:pt>
                <c:pt idx="5">
                  <c:v>231654</c:v>
                </c:pt>
                <c:pt idx="6">
                  <c:v>231678</c:v>
                </c:pt>
                <c:pt idx="7">
                  <c:v>231504</c:v>
                </c:pt>
                <c:pt idx="8">
                  <c:v>231504</c:v>
                </c:pt>
                <c:pt idx="9">
                  <c:v>231312</c:v>
                </c:pt>
                <c:pt idx="10">
                  <c:v>231312</c:v>
                </c:pt>
                <c:pt idx="11">
                  <c:v>230124</c:v>
                </c:pt>
                <c:pt idx="12">
                  <c:v>230586</c:v>
                </c:pt>
                <c:pt idx="13">
                  <c:v>230586</c:v>
                </c:pt>
                <c:pt idx="14">
                  <c:v>230454</c:v>
                </c:pt>
                <c:pt idx="15">
                  <c:v>228900</c:v>
                </c:pt>
                <c:pt idx="16">
                  <c:v>228444</c:v>
                </c:pt>
                <c:pt idx="17">
                  <c:v>228450</c:v>
                </c:pt>
                <c:pt idx="18">
                  <c:v>228468</c:v>
                </c:pt>
                <c:pt idx="19">
                  <c:v>226434</c:v>
                </c:pt>
                <c:pt idx="20">
                  <c:v>224484</c:v>
                </c:pt>
                <c:pt idx="21">
                  <c:v>225084</c:v>
                </c:pt>
                <c:pt idx="22">
                  <c:v>223152</c:v>
                </c:pt>
                <c:pt idx="23">
                  <c:v>221094</c:v>
                </c:pt>
                <c:pt idx="24">
                  <c:v>218070</c:v>
                </c:pt>
                <c:pt idx="25">
                  <c:v>217614</c:v>
                </c:pt>
                <c:pt idx="26">
                  <c:v>215418</c:v>
                </c:pt>
                <c:pt idx="27">
                  <c:v>215310</c:v>
                </c:pt>
                <c:pt idx="28">
                  <c:v>214230</c:v>
                </c:pt>
                <c:pt idx="29">
                  <c:v>210234</c:v>
                </c:pt>
                <c:pt idx="30">
                  <c:v>209844</c:v>
                </c:pt>
                <c:pt idx="31">
                  <c:v>209544</c:v>
                </c:pt>
                <c:pt idx="32">
                  <c:v>209676</c:v>
                </c:pt>
                <c:pt idx="33">
                  <c:v>209220</c:v>
                </c:pt>
                <c:pt idx="34">
                  <c:v>209148</c:v>
                </c:pt>
                <c:pt idx="35">
                  <c:v>209748</c:v>
                </c:pt>
                <c:pt idx="36">
                  <c:v>209598</c:v>
                </c:pt>
                <c:pt idx="37">
                  <c:v>209346</c:v>
                </c:pt>
                <c:pt idx="38">
                  <c:v>209328</c:v>
                </c:pt>
                <c:pt idx="39">
                  <c:v>210414</c:v>
                </c:pt>
                <c:pt idx="40">
                  <c:v>211662</c:v>
                </c:pt>
                <c:pt idx="41">
                  <c:v>211140</c:v>
                </c:pt>
                <c:pt idx="42">
                  <c:v>211098</c:v>
                </c:pt>
                <c:pt idx="43">
                  <c:v>211746</c:v>
                </c:pt>
                <c:pt idx="44">
                  <c:v>211296</c:v>
                </c:pt>
                <c:pt idx="45">
                  <c:v>212232</c:v>
                </c:pt>
                <c:pt idx="46">
                  <c:v>211212</c:v>
                </c:pt>
                <c:pt idx="47">
                  <c:v>211452</c:v>
                </c:pt>
                <c:pt idx="48">
                  <c:v>211254</c:v>
                </c:pt>
                <c:pt idx="49">
                  <c:v>209082</c:v>
                </c:pt>
                <c:pt idx="50">
                  <c:v>209082</c:v>
                </c:pt>
                <c:pt idx="51">
                  <c:v>208692</c:v>
                </c:pt>
                <c:pt idx="52">
                  <c:v>208092</c:v>
                </c:pt>
                <c:pt idx="53">
                  <c:v>204912</c:v>
                </c:pt>
                <c:pt idx="54">
                  <c:v>204036</c:v>
                </c:pt>
                <c:pt idx="55">
                  <c:v>203922</c:v>
                </c:pt>
                <c:pt idx="56">
                  <c:v>204456</c:v>
                </c:pt>
                <c:pt idx="57">
                  <c:v>205872</c:v>
                </c:pt>
                <c:pt idx="58">
                  <c:v>208092</c:v>
                </c:pt>
                <c:pt idx="59">
                  <c:v>207876</c:v>
                </c:pt>
                <c:pt idx="60">
                  <c:v>207576</c:v>
                </c:pt>
                <c:pt idx="61">
                  <c:v>207282</c:v>
                </c:pt>
                <c:pt idx="62">
                  <c:v>207288</c:v>
                </c:pt>
                <c:pt idx="63">
                  <c:v>206580</c:v>
                </c:pt>
                <c:pt idx="64">
                  <c:v>206580</c:v>
                </c:pt>
                <c:pt idx="65">
                  <c:v>206178</c:v>
                </c:pt>
                <c:pt idx="66">
                  <c:v>204738</c:v>
                </c:pt>
                <c:pt idx="67">
                  <c:v>203562</c:v>
                </c:pt>
                <c:pt idx="68">
                  <c:v>202620</c:v>
                </c:pt>
                <c:pt idx="69">
                  <c:v>202470</c:v>
                </c:pt>
                <c:pt idx="70">
                  <c:v>202470</c:v>
                </c:pt>
                <c:pt idx="71">
                  <c:v>203628</c:v>
                </c:pt>
                <c:pt idx="72">
                  <c:v>204102</c:v>
                </c:pt>
                <c:pt idx="73">
                  <c:v>203886</c:v>
                </c:pt>
                <c:pt idx="74">
                  <c:v>204006</c:v>
                </c:pt>
                <c:pt idx="75">
                  <c:v>204294</c:v>
                </c:pt>
                <c:pt idx="76">
                  <c:v>204216</c:v>
                </c:pt>
                <c:pt idx="77">
                  <c:v>204360</c:v>
                </c:pt>
                <c:pt idx="78">
                  <c:v>203928</c:v>
                </c:pt>
                <c:pt idx="79">
                  <c:v>204144</c:v>
                </c:pt>
                <c:pt idx="80">
                  <c:v>205140</c:v>
                </c:pt>
                <c:pt idx="81">
                  <c:v>203598</c:v>
                </c:pt>
                <c:pt idx="82">
                  <c:v>204120</c:v>
                </c:pt>
                <c:pt idx="83">
                  <c:v>204936</c:v>
                </c:pt>
                <c:pt idx="84">
                  <c:v>202950</c:v>
                </c:pt>
                <c:pt idx="85">
                  <c:v>197538</c:v>
                </c:pt>
                <c:pt idx="86">
                  <c:v>197634</c:v>
                </c:pt>
                <c:pt idx="87">
                  <c:v>197508</c:v>
                </c:pt>
                <c:pt idx="88">
                  <c:v>198126</c:v>
                </c:pt>
                <c:pt idx="89">
                  <c:v>199092</c:v>
                </c:pt>
                <c:pt idx="90">
                  <c:v>200106</c:v>
                </c:pt>
                <c:pt idx="91">
                  <c:v>200724</c:v>
                </c:pt>
                <c:pt idx="92">
                  <c:v>201624</c:v>
                </c:pt>
                <c:pt idx="93">
                  <c:v>201462</c:v>
                </c:pt>
                <c:pt idx="94">
                  <c:v>200310</c:v>
                </c:pt>
                <c:pt idx="95">
                  <c:v>199380</c:v>
                </c:pt>
                <c:pt idx="96">
                  <c:v>200142</c:v>
                </c:pt>
                <c:pt idx="97">
                  <c:v>200862</c:v>
                </c:pt>
                <c:pt idx="98">
                  <c:v>199998</c:v>
                </c:pt>
                <c:pt idx="99">
                  <c:v>198636</c:v>
                </c:pt>
                <c:pt idx="100">
                  <c:v>200910</c:v>
                </c:pt>
                <c:pt idx="101">
                  <c:v>201786</c:v>
                </c:pt>
                <c:pt idx="102">
                  <c:v>202098</c:v>
                </c:pt>
                <c:pt idx="103">
                  <c:v>202008</c:v>
                </c:pt>
                <c:pt idx="104">
                  <c:v>195222</c:v>
                </c:pt>
                <c:pt idx="105">
                  <c:v>199146</c:v>
                </c:pt>
                <c:pt idx="106">
                  <c:v>198432</c:v>
                </c:pt>
                <c:pt idx="107">
                  <c:v>198516</c:v>
                </c:pt>
                <c:pt idx="108">
                  <c:v>197754</c:v>
                </c:pt>
                <c:pt idx="109">
                  <c:v>197670</c:v>
                </c:pt>
                <c:pt idx="110">
                  <c:v>198312</c:v>
                </c:pt>
                <c:pt idx="111">
                  <c:v>199782</c:v>
                </c:pt>
                <c:pt idx="112">
                  <c:v>200082</c:v>
                </c:pt>
                <c:pt idx="113">
                  <c:v>200418</c:v>
                </c:pt>
                <c:pt idx="114">
                  <c:v>201930</c:v>
                </c:pt>
                <c:pt idx="115">
                  <c:v>201318</c:v>
                </c:pt>
                <c:pt idx="116">
                  <c:v>201564</c:v>
                </c:pt>
                <c:pt idx="117">
                  <c:v>201426</c:v>
                </c:pt>
                <c:pt idx="118">
                  <c:v>202470</c:v>
                </c:pt>
                <c:pt idx="119">
                  <c:v>203850</c:v>
                </c:pt>
                <c:pt idx="120">
                  <c:v>204252</c:v>
                </c:pt>
                <c:pt idx="121">
                  <c:v>206430</c:v>
                </c:pt>
                <c:pt idx="122">
                  <c:v>204528</c:v>
                </c:pt>
                <c:pt idx="123">
                  <c:v>202590</c:v>
                </c:pt>
                <c:pt idx="124">
                  <c:v>202818</c:v>
                </c:pt>
                <c:pt idx="125">
                  <c:v>204372</c:v>
                </c:pt>
                <c:pt idx="126">
                  <c:v>204492</c:v>
                </c:pt>
                <c:pt idx="127">
                  <c:v>203646</c:v>
                </c:pt>
                <c:pt idx="128">
                  <c:v>202878</c:v>
                </c:pt>
                <c:pt idx="129">
                  <c:v>202938</c:v>
                </c:pt>
                <c:pt idx="130">
                  <c:v>202308</c:v>
                </c:pt>
                <c:pt idx="131">
                  <c:v>200400</c:v>
                </c:pt>
                <c:pt idx="132">
                  <c:v>200250</c:v>
                </c:pt>
                <c:pt idx="133">
                  <c:v>199020</c:v>
                </c:pt>
                <c:pt idx="134">
                  <c:v>199020</c:v>
                </c:pt>
                <c:pt idx="135">
                  <c:v>198720</c:v>
                </c:pt>
                <c:pt idx="136">
                  <c:v>200304</c:v>
                </c:pt>
                <c:pt idx="137">
                  <c:v>201300</c:v>
                </c:pt>
                <c:pt idx="138">
                  <c:v>201078</c:v>
                </c:pt>
                <c:pt idx="139">
                  <c:v>200616</c:v>
                </c:pt>
                <c:pt idx="140">
                  <c:v>200688</c:v>
                </c:pt>
                <c:pt idx="141">
                  <c:v>200676</c:v>
                </c:pt>
                <c:pt idx="142">
                  <c:v>200436</c:v>
                </c:pt>
                <c:pt idx="143">
                  <c:v>201330</c:v>
                </c:pt>
                <c:pt idx="144">
                  <c:v>200796</c:v>
                </c:pt>
                <c:pt idx="145">
                  <c:v>200880</c:v>
                </c:pt>
                <c:pt idx="146">
                  <c:v>200580</c:v>
                </c:pt>
                <c:pt idx="147">
                  <c:v>199974</c:v>
                </c:pt>
                <c:pt idx="148">
                  <c:v>199686</c:v>
                </c:pt>
                <c:pt idx="149">
                  <c:v>199308</c:v>
                </c:pt>
                <c:pt idx="150">
                  <c:v>197826</c:v>
                </c:pt>
                <c:pt idx="151">
                  <c:v>198522</c:v>
                </c:pt>
                <c:pt idx="152">
                  <c:v>199410</c:v>
                </c:pt>
                <c:pt idx="153">
                  <c:v>194520</c:v>
                </c:pt>
                <c:pt idx="154">
                  <c:v>195360</c:v>
                </c:pt>
                <c:pt idx="155">
                  <c:v>195162</c:v>
                </c:pt>
                <c:pt idx="156">
                  <c:v>194964</c:v>
                </c:pt>
                <c:pt idx="157">
                  <c:v>193782</c:v>
                </c:pt>
                <c:pt idx="158">
                  <c:v>192108</c:v>
                </c:pt>
                <c:pt idx="159">
                  <c:v>192642</c:v>
                </c:pt>
                <c:pt idx="160">
                  <c:v>192828</c:v>
                </c:pt>
                <c:pt idx="161">
                  <c:v>192906</c:v>
                </c:pt>
                <c:pt idx="162">
                  <c:v>192180</c:v>
                </c:pt>
                <c:pt idx="163">
                  <c:v>190452</c:v>
                </c:pt>
                <c:pt idx="164">
                  <c:v>189516</c:v>
                </c:pt>
                <c:pt idx="165">
                  <c:v>184692</c:v>
                </c:pt>
                <c:pt idx="166">
                  <c:v>183852</c:v>
                </c:pt>
                <c:pt idx="167">
                  <c:v>180900</c:v>
                </c:pt>
                <c:pt idx="168">
                  <c:v>175806</c:v>
                </c:pt>
                <c:pt idx="169">
                  <c:v>176946</c:v>
                </c:pt>
                <c:pt idx="170">
                  <c:v>175710</c:v>
                </c:pt>
                <c:pt idx="171">
                  <c:v>175710</c:v>
                </c:pt>
                <c:pt idx="172">
                  <c:v>173562</c:v>
                </c:pt>
                <c:pt idx="173">
                  <c:v>172584</c:v>
                </c:pt>
                <c:pt idx="174">
                  <c:v>172584</c:v>
                </c:pt>
                <c:pt idx="175">
                  <c:v>172500</c:v>
                </c:pt>
                <c:pt idx="176">
                  <c:v>172302</c:v>
                </c:pt>
                <c:pt idx="177">
                  <c:v>172302</c:v>
                </c:pt>
                <c:pt idx="178">
                  <c:v>172302</c:v>
                </c:pt>
                <c:pt idx="179">
                  <c:v>173100</c:v>
                </c:pt>
                <c:pt idx="180">
                  <c:v>173772</c:v>
                </c:pt>
                <c:pt idx="181">
                  <c:v>173808</c:v>
                </c:pt>
                <c:pt idx="182">
                  <c:v>173064</c:v>
                </c:pt>
                <c:pt idx="183">
                  <c:v>172206</c:v>
                </c:pt>
                <c:pt idx="184">
                  <c:v>170214</c:v>
                </c:pt>
                <c:pt idx="185">
                  <c:v>170214</c:v>
                </c:pt>
                <c:pt idx="186">
                  <c:v>169494</c:v>
                </c:pt>
                <c:pt idx="187">
                  <c:v>167994</c:v>
                </c:pt>
                <c:pt idx="188">
                  <c:v>167814</c:v>
                </c:pt>
                <c:pt idx="189">
                  <c:v>164586</c:v>
                </c:pt>
                <c:pt idx="190">
                  <c:v>164904</c:v>
                </c:pt>
                <c:pt idx="191">
                  <c:v>164904</c:v>
                </c:pt>
                <c:pt idx="192">
                  <c:v>164310</c:v>
                </c:pt>
                <c:pt idx="193">
                  <c:v>165366</c:v>
                </c:pt>
                <c:pt idx="194">
                  <c:v>165366</c:v>
                </c:pt>
                <c:pt idx="195">
                  <c:v>164280</c:v>
                </c:pt>
                <c:pt idx="196">
                  <c:v>164028</c:v>
                </c:pt>
                <c:pt idx="197">
                  <c:v>162474</c:v>
                </c:pt>
                <c:pt idx="198">
                  <c:v>160536</c:v>
                </c:pt>
                <c:pt idx="199">
                  <c:v>161730</c:v>
                </c:pt>
                <c:pt idx="200">
                  <c:v>162090</c:v>
                </c:pt>
                <c:pt idx="201">
                  <c:v>162048</c:v>
                </c:pt>
                <c:pt idx="202">
                  <c:v>163068</c:v>
                </c:pt>
                <c:pt idx="203">
                  <c:v>161436</c:v>
                </c:pt>
                <c:pt idx="204">
                  <c:v>161238</c:v>
                </c:pt>
                <c:pt idx="205">
                  <c:v>160920</c:v>
                </c:pt>
                <c:pt idx="206">
                  <c:v>161718</c:v>
                </c:pt>
                <c:pt idx="207">
                  <c:v>165186</c:v>
                </c:pt>
                <c:pt idx="208">
                  <c:v>164508</c:v>
                </c:pt>
                <c:pt idx="209">
                  <c:v>163644</c:v>
                </c:pt>
                <c:pt idx="210">
                  <c:v>166506</c:v>
                </c:pt>
                <c:pt idx="211">
                  <c:v>165810</c:v>
                </c:pt>
                <c:pt idx="212">
                  <c:v>166422</c:v>
                </c:pt>
                <c:pt idx="213">
                  <c:v>165264</c:v>
                </c:pt>
                <c:pt idx="214">
                  <c:v>165384</c:v>
                </c:pt>
                <c:pt idx="215">
                  <c:v>164652</c:v>
                </c:pt>
                <c:pt idx="216">
                  <c:v>164430</c:v>
                </c:pt>
                <c:pt idx="217">
                  <c:v>163134</c:v>
                </c:pt>
                <c:pt idx="218">
                  <c:v>159966</c:v>
                </c:pt>
                <c:pt idx="219">
                  <c:v>159966</c:v>
                </c:pt>
                <c:pt idx="220">
                  <c:v>158952</c:v>
                </c:pt>
                <c:pt idx="221">
                  <c:v>158952</c:v>
                </c:pt>
                <c:pt idx="222">
                  <c:v>159048</c:v>
                </c:pt>
                <c:pt idx="223">
                  <c:v>159000</c:v>
                </c:pt>
                <c:pt idx="224">
                  <c:v>158046</c:v>
                </c:pt>
                <c:pt idx="225">
                  <c:v>159408</c:v>
                </c:pt>
                <c:pt idx="226">
                  <c:v>159264</c:v>
                </c:pt>
                <c:pt idx="227">
                  <c:v>159156</c:v>
                </c:pt>
                <c:pt idx="228">
                  <c:v>154434</c:v>
                </c:pt>
                <c:pt idx="229">
                  <c:v>154452</c:v>
                </c:pt>
                <c:pt idx="230">
                  <c:v>151320</c:v>
                </c:pt>
                <c:pt idx="231">
                  <c:v>150840</c:v>
                </c:pt>
                <c:pt idx="232">
                  <c:v>150252</c:v>
                </c:pt>
                <c:pt idx="233">
                  <c:v>150336</c:v>
                </c:pt>
                <c:pt idx="234">
                  <c:v>147258</c:v>
                </c:pt>
                <c:pt idx="235">
                  <c:v>147276</c:v>
                </c:pt>
                <c:pt idx="236">
                  <c:v>147084</c:v>
                </c:pt>
                <c:pt idx="237">
                  <c:v>147162</c:v>
                </c:pt>
                <c:pt idx="238">
                  <c:v>146820</c:v>
                </c:pt>
                <c:pt idx="239">
                  <c:v>146820</c:v>
                </c:pt>
                <c:pt idx="240">
                  <c:v>146154</c:v>
                </c:pt>
                <c:pt idx="241">
                  <c:v>146154</c:v>
                </c:pt>
                <c:pt idx="242">
                  <c:v>143244</c:v>
                </c:pt>
                <c:pt idx="243">
                  <c:v>135522</c:v>
                </c:pt>
                <c:pt idx="244">
                  <c:v>135816</c:v>
                </c:pt>
                <c:pt idx="245">
                  <c:v>135096</c:v>
                </c:pt>
                <c:pt idx="246">
                  <c:v>135150</c:v>
                </c:pt>
                <c:pt idx="247">
                  <c:v>134592</c:v>
                </c:pt>
                <c:pt idx="248">
                  <c:v>134370</c:v>
                </c:pt>
                <c:pt idx="249">
                  <c:v>134322</c:v>
                </c:pt>
                <c:pt idx="250">
                  <c:v>133284</c:v>
                </c:pt>
                <c:pt idx="251">
                  <c:v>133284</c:v>
                </c:pt>
                <c:pt idx="252">
                  <c:v>132546</c:v>
                </c:pt>
                <c:pt idx="253">
                  <c:v>132570</c:v>
                </c:pt>
                <c:pt idx="254">
                  <c:v>132312</c:v>
                </c:pt>
                <c:pt idx="255">
                  <c:v>132372</c:v>
                </c:pt>
                <c:pt idx="256">
                  <c:v>131850</c:v>
                </c:pt>
                <c:pt idx="257">
                  <c:v>131856</c:v>
                </c:pt>
                <c:pt idx="258">
                  <c:v>131952</c:v>
                </c:pt>
                <c:pt idx="259">
                  <c:v>131088</c:v>
                </c:pt>
                <c:pt idx="260">
                  <c:v>131178</c:v>
                </c:pt>
                <c:pt idx="261">
                  <c:v>131178</c:v>
                </c:pt>
                <c:pt idx="262">
                  <c:v>130944</c:v>
                </c:pt>
                <c:pt idx="263">
                  <c:v>130308</c:v>
                </c:pt>
                <c:pt idx="264">
                  <c:v>130080</c:v>
                </c:pt>
                <c:pt idx="265">
                  <c:v>124404</c:v>
                </c:pt>
                <c:pt idx="266">
                  <c:v>124140</c:v>
                </c:pt>
                <c:pt idx="267">
                  <c:v>124140</c:v>
                </c:pt>
                <c:pt idx="268">
                  <c:v>124134</c:v>
                </c:pt>
                <c:pt idx="269">
                  <c:v>123924</c:v>
                </c:pt>
                <c:pt idx="270">
                  <c:v>123726</c:v>
                </c:pt>
                <c:pt idx="271">
                  <c:v>123726</c:v>
                </c:pt>
                <c:pt idx="272">
                  <c:v>123810</c:v>
                </c:pt>
                <c:pt idx="273">
                  <c:v>123360</c:v>
                </c:pt>
                <c:pt idx="274">
                  <c:v>123132</c:v>
                </c:pt>
                <c:pt idx="275">
                  <c:v>122748</c:v>
                </c:pt>
                <c:pt idx="276">
                  <c:v>122214</c:v>
                </c:pt>
                <c:pt idx="277">
                  <c:v>121656</c:v>
                </c:pt>
                <c:pt idx="278">
                  <c:v>121716</c:v>
                </c:pt>
                <c:pt idx="279">
                  <c:v>121758</c:v>
                </c:pt>
                <c:pt idx="280">
                  <c:v>121230</c:v>
                </c:pt>
                <c:pt idx="281">
                  <c:v>119292</c:v>
                </c:pt>
                <c:pt idx="282">
                  <c:v>119316</c:v>
                </c:pt>
                <c:pt idx="283">
                  <c:v>118998</c:v>
                </c:pt>
                <c:pt idx="284">
                  <c:v>117534</c:v>
                </c:pt>
                <c:pt idx="285">
                  <c:v>117348</c:v>
                </c:pt>
                <c:pt idx="286">
                  <c:v>116616</c:v>
                </c:pt>
                <c:pt idx="287">
                  <c:v>116616</c:v>
                </c:pt>
                <c:pt idx="288">
                  <c:v>115962</c:v>
                </c:pt>
                <c:pt idx="289">
                  <c:v>115602</c:v>
                </c:pt>
                <c:pt idx="290">
                  <c:v>114066</c:v>
                </c:pt>
                <c:pt idx="291">
                  <c:v>114456</c:v>
                </c:pt>
                <c:pt idx="292">
                  <c:v>114060</c:v>
                </c:pt>
                <c:pt idx="293">
                  <c:v>114060</c:v>
                </c:pt>
                <c:pt idx="294">
                  <c:v>113688</c:v>
                </c:pt>
                <c:pt idx="295">
                  <c:v>113712</c:v>
                </c:pt>
                <c:pt idx="296">
                  <c:v>112404</c:v>
                </c:pt>
                <c:pt idx="297">
                  <c:v>112404</c:v>
                </c:pt>
                <c:pt idx="298">
                  <c:v>111612</c:v>
                </c:pt>
                <c:pt idx="299">
                  <c:v>110670</c:v>
                </c:pt>
                <c:pt idx="300">
                  <c:v>110106</c:v>
                </c:pt>
                <c:pt idx="301">
                  <c:v>110106</c:v>
                </c:pt>
                <c:pt idx="302">
                  <c:v>110124</c:v>
                </c:pt>
                <c:pt idx="303">
                  <c:v>109950</c:v>
                </c:pt>
                <c:pt idx="304">
                  <c:v>105186</c:v>
                </c:pt>
                <c:pt idx="305">
                  <c:v>105090</c:v>
                </c:pt>
                <c:pt idx="306">
                  <c:v>104388</c:v>
                </c:pt>
                <c:pt idx="307">
                  <c:v>104388</c:v>
                </c:pt>
                <c:pt idx="308">
                  <c:v>104214</c:v>
                </c:pt>
                <c:pt idx="309">
                  <c:v>103686</c:v>
                </c:pt>
                <c:pt idx="310">
                  <c:v>102960</c:v>
                </c:pt>
                <c:pt idx="311">
                  <c:v>102720</c:v>
                </c:pt>
                <c:pt idx="312">
                  <c:v>102540</c:v>
                </c:pt>
                <c:pt idx="313">
                  <c:v>101820</c:v>
                </c:pt>
                <c:pt idx="314">
                  <c:v>101586</c:v>
                </c:pt>
                <c:pt idx="315">
                  <c:v>99576</c:v>
                </c:pt>
                <c:pt idx="316">
                  <c:v>99132</c:v>
                </c:pt>
                <c:pt idx="317">
                  <c:v>98526</c:v>
                </c:pt>
                <c:pt idx="318">
                  <c:v>98382</c:v>
                </c:pt>
                <c:pt idx="319">
                  <c:v>98088</c:v>
                </c:pt>
                <c:pt idx="320">
                  <c:v>97872</c:v>
                </c:pt>
                <c:pt idx="321">
                  <c:v>97470</c:v>
                </c:pt>
                <c:pt idx="322">
                  <c:v>97254</c:v>
                </c:pt>
                <c:pt idx="323">
                  <c:v>97050</c:v>
                </c:pt>
                <c:pt idx="324">
                  <c:v>95994</c:v>
                </c:pt>
                <c:pt idx="325">
                  <c:v>95502</c:v>
                </c:pt>
                <c:pt idx="326">
                  <c:v>95436</c:v>
                </c:pt>
                <c:pt idx="327">
                  <c:v>95034</c:v>
                </c:pt>
                <c:pt idx="328">
                  <c:v>93864</c:v>
                </c:pt>
                <c:pt idx="329">
                  <c:v>93264</c:v>
                </c:pt>
                <c:pt idx="330">
                  <c:v>92010</c:v>
                </c:pt>
                <c:pt idx="331">
                  <c:v>90906</c:v>
                </c:pt>
                <c:pt idx="332">
                  <c:v>90450</c:v>
                </c:pt>
                <c:pt idx="333">
                  <c:v>90396</c:v>
                </c:pt>
                <c:pt idx="334">
                  <c:v>89562</c:v>
                </c:pt>
                <c:pt idx="335">
                  <c:v>89442</c:v>
                </c:pt>
                <c:pt idx="336">
                  <c:v>87744</c:v>
                </c:pt>
                <c:pt idx="337">
                  <c:v>87480</c:v>
                </c:pt>
                <c:pt idx="338">
                  <c:v>86664</c:v>
                </c:pt>
                <c:pt idx="339">
                  <c:v>85728</c:v>
                </c:pt>
                <c:pt idx="340">
                  <c:v>85650</c:v>
                </c:pt>
                <c:pt idx="341">
                  <c:v>85578</c:v>
                </c:pt>
                <c:pt idx="342">
                  <c:v>85602</c:v>
                </c:pt>
                <c:pt idx="343">
                  <c:v>84756</c:v>
                </c:pt>
                <c:pt idx="344">
                  <c:v>84720</c:v>
                </c:pt>
                <c:pt idx="345">
                  <c:v>83514</c:v>
                </c:pt>
                <c:pt idx="346">
                  <c:v>83724</c:v>
                </c:pt>
                <c:pt idx="347">
                  <c:v>83730</c:v>
                </c:pt>
                <c:pt idx="348">
                  <c:v>83634</c:v>
                </c:pt>
                <c:pt idx="349">
                  <c:v>83634</c:v>
                </c:pt>
                <c:pt idx="350">
                  <c:v>83730</c:v>
                </c:pt>
                <c:pt idx="351">
                  <c:v>83988</c:v>
                </c:pt>
                <c:pt idx="352">
                  <c:v>84042</c:v>
                </c:pt>
                <c:pt idx="353">
                  <c:v>84090</c:v>
                </c:pt>
                <c:pt idx="354">
                  <c:v>82074</c:v>
                </c:pt>
                <c:pt idx="355">
                  <c:v>81834</c:v>
                </c:pt>
                <c:pt idx="356">
                  <c:v>81804</c:v>
                </c:pt>
                <c:pt idx="357">
                  <c:v>81630</c:v>
                </c:pt>
                <c:pt idx="358">
                  <c:v>80994</c:v>
                </c:pt>
                <c:pt idx="359">
                  <c:v>80814</c:v>
                </c:pt>
                <c:pt idx="360">
                  <c:v>80466</c:v>
                </c:pt>
                <c:pt idx="361">
                  <c:v>80286</c:v>
                </c:pt>
                <c:pt idx="362">
                  <c:v>80004</c:v>
                </c:pt>
                <c:pt idx="363">
                  <c:v>79872</c:v>
                </c:pt>
                <c:pt idx="364">
                  <c:v>79896</c:v>
                </c:pt>
                <c:pt idx="365">
                  <c:v>79920</c:v>
                </c:pt>
                <c:pt idx="366">
                  <c:v>78780</c:v>
                </c:pt>
                <c:pt idx="367">
                  <c:v>78522</c:v>
                </c:pt>
                <c:pt idx="368">
                  <c:v>78594</c:v>
                </c:pt>
                <c:pt idx="369">
                  <c:v>78594</c:v>
                </c:pt>
                <c:pt idx="370">
                  <c:v>77784</c:v>
                </c:pt>
                <c:pt idx="371">
                  <c:v>77622</c:v>
                </c:pt>
                <c:pt idx="372">
                  <c:v>76878</c:v>
                </c:pt>
                <c:pt idx="373">
                  <c:v>76878</c:v>
                </c:pt>
                <c:pt idx="374">
                  <c:v>74928</c:v>
                </c:pt>
                <c:pt idx="375">
                  <c:v>73758</c:v>
                </c:pt>
                <c:pt idx="376">
                  <c:v>73482</c:v>
                </c:pt>
                <c:pt idx="377">
                  <c:v>73572</c:v>
                </c:pt>
                <c:pt idx="378">
                  <c:v>74664</c:v>
                </c:pt>
                <c:pt idx="379">
                  <c:v>75534</c:v>
                </c:pt>
                <c:pt idx="380">
                  <c:v>75516</c:v>
                </c:pt>
                <c:pt idx="381">
                  <c:v>75252</c:v>
                </c:pt>
                <c:pt idx="382">
                  <c:v>75342</c:v>
                </c:pt>
                <c:pt idx="383">
                  <c:v>75420</c:v>
                </c:pt>
                <c:pt idx="384">
                  <c:v>77148</c:v>
                </c:pt>
                <c:pt idx="385">
                  <c:v>77604</c:v>
                </c:pt>
                <c:pt idx="386">
                  <c:v>77748</c:v>
                </c:pt>
                <c:pt idx="387">
                  <c:v>77604</c:v>
                </c:pt>
                <c:pt idx="388">
                  <c:v>77772</c:v>
                </c:pt>
                <c:pt idx="389">
                  <c:v>77148</c:v>
                </c:pt>
                <c:pt idx="390">
                  <c:v>76836</c:v>
                </c:pt>
                <c:pt idx="391">
                  <c:v>77076</c:v>
                </c:pt>
                <c:pt idx="392">
                  <c:v>77454</c:v>
                </c:pt>
                <c:pt idx="393">
                  <c:v>77844</c:v>
                </c:pt>
                <c:pt idx="394">
                  <c:v>77640</c:v>
                </c:pt>
                <c:pt idx="395">
                  <c:v>77754</c:v>
                </c:pt>
                <c:pt idx="396">
                  <c:v>77652</c:v>
                </c:pt>
                <c:pt idx="397">
                  <c:v>77424</c:v>
                </c:pt>
                <c:pt idx="398">
                  <c:v>74028</c:v>
                </c:pt>
                <c:pt idx="399">
                  <c:v>74178</c:v>
                </c:pt>
                <c:pt idx="400">
                  <c:v>74544</c:v>
                </c:pt>
                <c:pt idx="401">
                  <c:v>73572</c:v>
                </c:pt>
                <c:pt idx="402">
                  <c:v>73572</c:v>
                </c:pt>
                <c:pt idx="403">
                  <c:v>73590</c:v>
                </c:pt>
                <c:pt idx="404">
                  <c:v>73704</c:v>
                </c:pt>
                <c:pt idx="405">
                  <c:v>73914</c:v>
                </c:pt>
                <c:pt idx="406">
                  <c:v>73944</c:v>
                </c:pt>
                <c:pt idx="407">
                  <c:v>73992</c:v>
                </c:pt>
                <c:pt idx="408">
                  <c:v>73788</c:v>
                </c:pt>
                <c:pt idx="409">
                  <c:v>72630</c:v>
                </c:pt>
                <c:pt idx="410">
                  <c:v>69330</c:v>
                </c:pt>
                <c:pt idx="411">
                  <c:v>69786</c:v>
                </c:pt>
                <c:pt idx="412">
                  <c:v>69972</c:v>
                </c:pt>
                <c:pt idx="413">
                  <c:v>70308</c:v>
                </c:pt>
                <c:pt idx="414">
                  <c:v>70362</c:v>
                </c:pt>
                <c:pt idx="415">
                  <c:v>70296</c:v>
                </c:pt>
                <c:pt idx="416">
                  <c:v>70320</c:v>
                </c:pt>
                <c:pt idx="417">
                  <c:v>70338</c:v>
                </c:pt>
                <c:pt idx="418">
                  <c:v>71544</c:v>
                </c:pt>
                <c:pt idx="419">
                  <c:v>71544</c:v>
                </c:pt>
                <c:pt idx="420">
                  <c:v>71970</c:v>
                </c:pt>
                <c:pt idx="421">
                  <c:v>71946</c:v>
                </c:pt>
                <c:pt idx="422">
                  <c:v>71946</c:v>
                </c:pt>
                <c:pt idx="423">
                  <c:v>72120</c:v>
                </c:pt>
                <c:pt idx="424">
                  <c:v>72300</c:v>
                </c:pt>
                <c:pt idx="425">
                  <c:v>71724</c:v>
                </c:pt>
                <c:pt idx="426">
                  <c:v>71802</c:v>
                </c:pt>
                <c:pt idx="427">
                  <c:v>71724</c:v>
                </c:pt>
                <c:pt idx="428">
                  <c:v>71262</c:v>
                </c:pt>
                <c:pt idx="429">
                  <c:v>71148</c:v>
                </c:pt>
                <c:pt idx="430">
                  <c:v>71370</c:v>
                </c:pt>
                <c:pt idx="431">
                  <c:v>70068</c:v>
                </c:pt>
                <c:pt idx="432">
                  <c:v>69240</c:v>
                </c:pt>
                <c:pt idx="433">
                  <c:v>69276</c:v>
                </c:pt>
                <c:pt idx="434">
                  <c:v>69330</c:v>
                </c:pt>
                <c:pt idx="435">
                  <c:v>69342</c:v>
                </c:pt>
                <c:pt idx="436">
                  <c:v>69438</c:v>
                </c:pt>
                <c:pt idx="437">
                  <c:v>69492</c:v>
                </c:pt>
                <c:pt idx="438">
                  <c:v>69576</c:v>
                </c:pt>
                <c:pt idx="439">
                  <c:v>69438</c:v>
                </c:pt>
                <c:pt idx="440">
                  <c:v>69510</c:v>
                </c:pt>
                <c:pt idx="441">
                  <c:v>69012</c:v>
                </c:pt>
                <c:pt idx="442">
                  <c:v>69012</c:v>
                </c:pt>
                <c:pt idx="443">
                  <c:v>69108</c:v>
                </c:pt>
                <c:pt idx="444">
                  <c:v>68610</c:v>
                </c:pt>
                <c:pt idx="445">
                  <c:v>68322</c:v>
                </c:pt>
                <c:pt idx="446">
                  <c:v>68454</c:v>
                </c:pt>
                <c:pt idx="447">
                  <c:v>64896</c:v>
                </c:pt>
                <c:pt idx="448">
                  <c:v>64536</c:v>
                </c:pt>
                <c:pt idx="449">
                  <c:v>64482</c:v>
                </c:pt>
                <c:pt idx="450">
                  <c:v>64410</c:v>
                </c:pt>
                <c:pt idx="451">
                  <c:v>64158</c:v>
                </c:pt>
              </c:numCache>
            </c:numRef>
          </c:val>
          <c:smooth val="0"/>
          <c:extLst>
            <c:ext xmlns:c16="http://schemas.microsoft.com/office/drawing/2014/chart" uri="{C3380CC4-5D6E-409C-BE32-E72D297353CC}">
              <c16:uniqueId val="{00000000-ECE4-4724-B121-622F20BD8FF3}"/>
            </c:ext>
          </c:extLst>
        </c:ser>
        <c:dLbls>
          <c:showLegendKey val="0"/>
          <c:showVal val="0"/>
          <c:showCatName val="0"/>
          <c:showSerName val="0"/>
          <c:showPercent val="0"/>
          <c:showBubbleSize val="0"/>
        </c:dLbls>
        <c:smooth val="0"/>
        <c:axId val="1266933855"/>
        <c:axId val="1266935295"/>
      </c:lineChart>
      <c:dateAx>
        <c:axId val="1266933855"/>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6935295"/>
        <c:crosses val="autoZero"/>
        <c:auto val="1"/>
        <c:lblOffset val="100"/>
        <c:baseTimeUnit val="days"/>
      </c:dateAx>
      <c:valAx>
        <c:axId val="1266935295"/>
        <c:scaling>
          <c:orientation val="minMax"/>
        </c:scaling>
        <c:delete val="0"/>
        <c:axPos val="l"/>
        <c:numFmt formatCode="0.00_ "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66933855"/>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Sheet19!$F$3</c:f>
              <c:strCache>
                <c:ptCount val="1"/>
                <c:pt idx="0">
                  <c:v>SHFE库存</c:v>
                </c:pt>
              </c:strCache>
            </c:strRef>
          </c:tx>
          <c:spPr>
            <a:ln w="28575" cap="rnd">
              <a:solidFill>
                <a:schemeClr val="accent1"/>
              </a:solidFill>
              <a:round/>
            </a:ln>
            <a:effectLst/>
          </c:spPr>
          <c:marker>
            <c:symbol val="none"/>
          </c:marker>
          <c:cat>
            <c:numRef>
              <c:f>Sheet19!$E$4:$E$95</c:f>
              <c:numCache>
                <c:formatCode>yyyy\-mm\-dd;@</c:formatCode>
                <c:ptCount val="92"/>
                <c:pt idx="0">
                  <c:v>45940</c:v>
                </c:pt>
                <c:pt idx="1">
                  <c:v>45933</c:v>
                </c:pt>
                <c:pt idx="2">
                  <c:v>45926</c:v>
                </c:pt>
                <c:pt idx="3">
                  <c:v>45919</c:v>
                </c:pt>
                <c:pt idx="4">
                  <c:v>45912</c:v>
                </c:pt>
                <c:pt idx="5">
                  <c:v>45905</c:v>
                </c:pt>
                <c:pt idx="6">
                  <c:v>45898</c:v>
                </c:pt>
                <c:pt idx="7">
                  <c:v>45891</c:v>
                </c:pt>
                <c:pt idx="8">
                  <c:v>45884</c:v>
                </c:pt>
                <c:pt idx="9">
                  <c:v>45877</c:v>
                </c:pt>
                <c:pt idx="10">
                  <c:v>45870</c:v>
                </c:pt>
                <c:pt idx="11">
                  <c:v>45863</c:v>
                </c:pt>
                <c:pt idx="12">
                  <c:v>45856</c:v>
                </c:pt>
                <c:pt idx="13">
                  <c:v>45849</c:v>
                </c:pt>
                <c:pt idx="14">
                  <c:v>45842</c:v>
                </c:pt>
                <c:pt idx="15">
                  <c:v>45835</c:v>
                </c:pt>
                <c:pt idx="16">
                  <c:v>45828</c:v>
                </c:pt>
                <c:pt idx="17">
                  <c:v>45821</c:v>
                </c:pt>
                <c:pt idx="18">
                  <c:v>45814</c:v>
                </c:pt>
                <c:pt idx="19">
                  <c:v>45807</c:v>
                </c:pt>
                <c:pt idx="20">
                  <c:v>45800</c:v>
                </c:pt>
                <c:pt idx="21">
                  <c:v>45793</c:v>
                </c:pt>
                <c:pt idx="22">
                  <c:v>45786</c:v>
                </c:pt>
                <c:pt idx="23">
                  <c:v>45779</c:v>
                </c:pt>
                <c:pt idx="24">
                  <c:v>45772</c:v>
                </c:pt>
                <c:pt idx="25">
                  <c:v>45765</c:v>
                </c:pt>
                <c:pt idx="26">
                  <c:v>45758</c:v>
                </c:pt>
                <c:pt idx="27">
                  <c:v>45751</c:v>
                </c:pt>
                <c:pt idx="28">
                  <c:v>45744</c:v>
                </c:pt>
                <c:pt idx="29">
                  <c:v>45737</c:v>
                </c:pt>
                <c:pt idx="30">
                  <c:v>45730</c:v>
                </c:pt>
                <c:pt idx="31">
                  <c:v>45723</c:v>
                </c:pt>
                <c:pt idx="32">
                  <c:v>45716</c:v>
                </c:pt>
                <c:pt idx="33">
                  <c:v>45709</c:v>
                </c:pt>
                <c:pt idx="34">
                  <c:v>45702</c:v>
                </c:pt>
                <c:pt idx="35">
                  <c:v>45695</c:v>
                </c:pt>
                <c:pt idx="36">
                  <c:v>45688</c:v>
                </c:pt>
                <c:pt idx="37">
                  <c:v>45681</c:v>
                </c:pt>
                <c:pt idx="38">
                  <c:v>45674</c:v>
                </c:pt>
                <c:pt idx="39">
                  <c:v>45667</c:v>
                </c:pt>
                <c:pt idx="40">
                  <c:v>45660</c:v>
                </c:pt>
                <c:pt idx="41">
                  <c:v>45653</c:v>
                </c:pt>
                <c:pt idx="42">
                  <c:v>45646</c:v>
                </c:pt>
                <c:pt idx="43">
                  <c:v>45639</c:v>
                </c:pt>
                <c:pt idx="44">
                  <c:v>45632</c:v>
                </c:pt>
                <c:pt idx="45">
                  <c:v>45625</c:v>
                </c:pt>
                <c:pt idx="46">
                  <c:v>45618</c:v>
                </c:pt>
                <c:pt idx="47">
                  <c:v>45611</c:v>
                </c:pt>
                <c:pt idx="48">
                  <c:v>45604</c:v>
                </c:pt>
                <c:pt idx="49">
                  <c:v>45597</c:v>
                </c:pt>
                <c:pt idx="50">
                  <c:v>45590</c:v>
                </c:pt>
                <c:pt idx="51">
                  <c:v>45583</c:v>
                </c:pt>
                <c:pt idx="52">
                  <c:v>45576</c:v>
                </c:pt>
                <c:pt idx="53">
                  <c:v>45569</c:v>
                </c:pt>
                <c:pt idx="54">
                  <c:v>45562</c:v>
                </c:pt>
                <c:pt idx="55">
                  <c:v>45555</c:v>
                </c:pt>
                <c:pt idx="56">
                  <c:v>45548</c:v>
                </c:pt>
                <c:pt idx="57">
                  <c:v>45541</c:v>
                </c:pt>
                <c:pt idx="58">
                  <c:v>45534</c:v>
                </c:pt>
                <c:pt idx="59">
                  <c:v>45527</c:v>
                </c:pt>
                <c:pt idx="60">
                  <c:v>45520</c:v>
                </c:pt>
                <c:pt idx="61">
                  <c:v>45513</c:v>
                </c:pt>
                <c:pt idx="62">
                  <c:v>45506</c:v>
                </c:pt>
                <c:pt idx="63">
                  <c:v>45499</c:v>
                </c:pt>
                <c:pt idx="64">
                  <c:v>45492</c:v>
                </c:pt>
                <c:pt idx="65">
                  <c:v>45485</c:v>
                </c:pt>
                <c:pt idx="66">
                  <c:v>45478</c:v>
                </c:pt>
                <c:pt idx="67">
                  <c:v>45471</c:v>
                </c:pt>
                <c:pt idx="68">
                  <c:v>45464</c:v>
                </c:pt>
                <c:pt idx="69">
                  <c:v>45457</c:v>
                </c:pt>
                <c:pt idx="70">
                  <c:v>45450</c:v>
                </c:pt>
                <c:pt idx="71">
                  <c:v>45443</c:v>
                </c:pt>
                <c:pt idx="72">
                  <c:v>45436</c:v>
                </c:pt>
                <c:pt idx="73">
                  <c:v>45429</c:v>
                </c:pt>
                <c:pt idx="74">
                  <c:v>45422</c:v>
                </c:pt>
                <c:pt idx="75">
                  <c:v>45415</c:v>
                </c:pt>
                <c:pt idx="76">
                  <c:v>45408</c:v>
                </c:pt>
                <c:pt idx="77">
                  <c:v>45401</c:v>
                </c:pt>
                <c:pt idx="78">
                  <c:v>45394</c:v>
                </c:pt>
                <c:pt idx="79">
                  <c:v>45387</c:v>
                </c:pt>
                <c:pt idx="80">
                  <c:v>45380</c:v>
                </c:pt>
                <c:pt idx="81">
                  <c:v>45373</c:v>
                </c:pt>
                <c:pt idx="82">
                  <c:v>45366</c:v>
                </c:pt>
                <c:pt idx="83">
                  <c:v>45359</c:v>
                </c:pt>
                <c:pt idx="84">
                  <c:v>45352</c:v>
                </c:pt>
                <c:pt idx="85">
                  <c:v>45345</c:v>
                </c:pt>
                <c:pt idx="86">
                  <c:v>45331</c:v>
                </c:pt>
                <c:pt idx="87">
                  <c:v>45324</c:v>
                </c:pt>
                <c:pt idx="88">
                  <c:v>45317</c:v>
                </c:pt>
                <c:pt idx="89">
                  <c:v>45310</c:v>
                </c:pt>
                <c:pt idx="90">
                  <c:v>45303</c:v>
                </c:pt>
                <c:pt idx="91">
                  <c:v>45296</c:v>
                </c:pt>
              </c:numCache>
            </c:numRef>
          </c:cat>
          <c:val>
            <c:numRef>
              <c:f>Sheet19!$F$4:$F$95</c:f>
              <c:numCache>
                <c:formatCode>0.00_ </c:formatCode>
                <c:ptCount val="92"/>
                <c:pt idx="0">
                  <c:v>20659</c:v>
                </c:pt>
                <c:pt idx="1">
                  <c:v>17387</c:v>
                </c:pt>
                <c:pt idx="2">
                  <c:v>17227</c:v>
                </c:pt>
                <c:pt idx="3">
                  <c:v>17667</c:v>
                </c:pt>
                <c:pt idx="4">
                  <c:v>15482</c:v>
                </c:pt>
                <c:pt idx="5">
                  <c:v>15254</c:v>
                </c:pt>
                <c:pt idx="6">
                  <c:v>14822</c:v>
                </c:pt>
                <c:pt idx="7">
                  <c:v>14977</c:v>
                </c:pt>
                <c:pt idx="8">
                  <c:v>15044</c:v>
                </c:pt>
                <c:pt idx="9">
                  <c:v>14602</c:v>
                </c:pt>
                <c:pt idx="10">
                  <c:v>13994</c:v>
                </c:pt>
                <c:pt idx="11">
                  <c:v>13874</c:v>
                </c:pt>
                <c:pt idx="12">
                  <c:v>13560</c:v>
                </c:pt>
                <c:pt idx="13">
                  <c:v>13552</c:v>
                </c:pt>
                <c:pt idx="14">
                  <c:v>13427</c:v>
                </c:pt>
                <c:pt idx="15">
                  <c:v>13368</c:v>
                </c:pt>
                <c:pt idx="16">
                  <c:v>13726</c:v>
                </c:pt>
                <c:pt idx="17">
                  <c:v>13900</c:v>
                </c:pt>
                <c:pt idx="18">
                  <c:v>13843</c:v>
                </c:pt>
                <c:pt idx="19">
                  <c:v>15490</c:v>
                </c:pt>
                <c:pt idx="20">
                  <c:v>15332</c:v>
                </c:pt>
                <c:pt idx="21">
                  <c:v>15507</c:v>
                </c:pt>
                <c:pt idx="22">
                  <c:v>15744</c:v>
                </c:pt>
                <c:pt idx="23">
                  <c:v>16299</c:v>
                </c:pt>
                <c:pt idx="24">
                  <c:v>17051</c:v>
                </c:pt>
                <c:pt idx="25">
                  <c:v>17619</c:v>
                </c:pt>
                <c:pt idx="26">
                  <c:v>17461</c:v>
                </c:pt>
                <c:pt idx="27">
                  <c:v>19875</c:v>
                </c:pt>
                <c:pt idx="28">
                  <c:v>23367</c:v>
                </c:pt>
                <c:pt idx="29">
                  <c:v>18866</c:v>
                </c:pt>
                <c:pt idx="30">
                  <c:v>17678</c:v>
                </c:pt>
                <c:pt idx="31">
                  <c:v>17186</c:v>
                </c:pt>
                <c:pt idx="32">
                  <c:v>17900</c:v>
                </c:pt>
                <c:pt idx="33">
                  <c:v>20483</c:v>
                </c:pt>
                <c:pt idx="34">
                  <c:v>24546</c:v>
                </c:pt>
                <c:pt idx="35">
                  <c:v>23324</c:v>
                </c:pt>
                <c:pt idx="36">
                  <c:v>23886</c:v>
                </c:pt>
                <c:pt idx="37">
                  <c:v>23785</c:v>
                </c:pt>
                <c:pt idx="38">
                  <c:v>23045</c:v>
                </c:pt>
                <c:pt idx="39">
                  <c:v>21143</c:v>
                </c:pt>
                <c:pt idx="40">
                  <c:v>22081</c:v>
                </c:pt>
                <c:pt idx="41">
                  <c:v>23518</c:v>
                </c:pt>
                <c:pt idx="42">
                  <c:v>23017</c:v>
                </c:pt>
                <c:pt idx="43">
                  <c:v>22227</c:v>
                </c:pt>
                <c:pt idx="44">
                  <c:v>21460</c:v>
                </c:pt>
                <c:pt idx="45">
                  <c:v>21352</c:v>
                </c:pt>
                <c:pt idx="46">
                  <c:v>19532</c:v>
                </c:pt>
                <c:pt idx="47">
                  <c:v>19045</c:v>
                </c:pt>
                <c:pt idx="48">
                  <c:v>20647</c:v>
                </c:pt>
                <c:pt idx="49">
                  <c:v>21030</c:v>
                </c:pt>
                <c:pt idx="50">
                  <c:v>18920</c:v>
                </c:pt>
                <c:pt idx="51">
                  <c:v>19757</c:v>
                </c:pt>
                <c:pt idx="52">
                  <c:v>16764</c:v>
                </c:pt>
                <c:pt idx="53">
                  <c:v>17483</c:v>
                </c:pt>
                <c:pt idx="54">
                  <c:v>17483</c:v>
                </c:pt>
                <c:pt idx="55">
                  <c:v>14782</c:v>
                </c:pt>
                <c:pt idx="56">
                  <c:v>16667</c:v>
                </c:pt>
                <c:pt idx="57">
                  <c:v>15090</c:v>
                </c:pt>
                <c:pt idx="58">
                  <c:v>15246</c:v>
                </c:pt>
                <c:pt idx="59">
                  <c:v>13955</c:v>
                </c:pt>
                <c:pt idx="60">
                  <c:v>13079</c:v>
                </c:pt>
                <c:pt idx="61">
                  <c:v>11731</c:v>
                </c:pt>
                <c:pt idx="62">
                  <c:v>12811</c:v>
                </c:pt>
                <c:pt idx="63">
                  <c:v>13334</c:v>
                </c:pt>
                <c:pt idx="64">
                  <c:v>13636</c:v>
                </c:pt>
                <c:pt idx="65">
                  <c:v>14105</c:v>
                </c:pt>
                <c:pt idx="66">
                  <c:v>14720</c:v>
                </c:pt>
                <c:pt idx="67">
                  <c:v>15798</c:v>
                </c:pt>
                <c:pt idx="68">
                  <c:v>15775</c:v>
                </c:pt>
                <c:pt idx="69">
                  <c:v>17420</c:v>
                </c:pt>
                <c:pt idx="70">
                  <c:v>18494</c:v>
                </c:pt>
                <c:pt idx="71">
                  <c:v>18508</c:v>
                </c:pt>
                <c:pt idx="72">
                  <c:v>17608</c:v>
                </c:pt>
                <c:pt idx="73">
                  <c:v>17431</c:v>
                </c:pt>
                <c:pt idx="74">
                  <c:v>16790</c:v>
                </c:pt>
                <c:pt idx="75">
                  <c:v>16978</c:v>
                </c:pt>
                <c:pt idx="76">
                  <c:v>16978</c:v>
                </c:pt>
                <c:pt idx="77">
                  <c:v>16627</c:v>
                </c:pt>
                <c:pt idx="78">
                  <c:v>16303</c:v>
                </c:pt>
                <c:pt idx="79">
                  <c:v>16029</c:v>
                </c:pt>
                <c:pt idx="80">
                  <c:v>14302</c:v>
                </c:pt>
                <c:pt idx="81">
                  <c:v>14014</c:v>
                </c:pt>
                <c:pt idx="82">
                  <c:v>13500</c:v>
                </c:pt>
                <c:pt idx="83">
                  <c:v>12698</c:v>
                </c:pt>
                <c:pt idx="84">
                  <c:v>12430</c:v>
                </c:pt>
                <c:pt idx="85">
                  <c:v>12153</c:v>
                </c:pt>
                <c:pt idx="86">
                  <c:v>11155</c:v>
                </c:pt>
                <c:pt idx="87">
                  <c:v>11332</c:v>
                </c:pt>
                <c:pt idx="88">
                  <c:v>10665</c:v>
                </c:pt>
                <c:pt idx="89">
                  <c:v>9775</c:v>
                </c:pt>
                <c:pt idx="90">
                  <c:v>9991</c:v>
                </c:pt>
                <c:pt idx="91">
                  <c:v>9874</c:v>
                </c:pt>
              </c:numCache>
            </c:numRef>
          </c:val>
          <c:smooth val="0"/>
          <c:extLst>
            <c:ext xmlns:c16="http://schemas.microsoft.com/office/drawing/2014/chart" uri="{C3380CC4-5D6E-409C-BE32-E72D297353CC}">
              <c16:uniqueId val="{00000000-9541-45EE-87C2-BDD016CE6696}"/>
            </c:ext>
          </c:extLst>
        </c:ser>
        <c:dLbls>
          <c:showLegendKey val="0"/>
          <c:showVal val="0"/>
          <c:showCatName val="0"/>
          <c:showSerName val="0"/>
          <c:showPercent val="0"/>
          <c:showBubbleSize val="0"/>
        </c:dLbls>
        <c:smooth val="0"/>
        <c:axId val="248740192"/>
        <c:axId val="248742592"/>
      </c:lineChart>
      <c:dateAx>
        <c:axId val="248740192"/>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48742592"/>
        <c:crosses val="autoZero"/>
        <c:auto val="1"/>
        <c:lblOffset val="100"/>
        <c:baseTimeUnit val="days"/>
      </c:dateAx>
      <c:valAx>
        <c:axId val="248742592"/>
        <c:scaling>
          <c:orientation val="minMax"/>
        </c:scaling>
        <c:delete val="0"/>
        <c:axPos val="l"/>
        <c:numFmt formatCode="0.00_ "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487401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Sheet1!$J$59</c:f>
              <c:strCache>
                <c:ptCount val="1"/>
                <c:pt idx="0">
                  <c:v>印尼内贸红土镍矿1.2%（到厂价） - 平均价</c:v>
                </c:pt>
              </c:strCache>
            </c:strRef>
          </c:tx>
          <c:spPr>
            <a:ln w="28575" cap="rnd">
              <a:solidFill>
                <a:schemeClr val="accent6">
                  <a:lumMod val="75000"/>
                </a:schemeClr>
              </a:solidFill>
              <a:round/>
            </a:ln>
            <a:effectLst/>
          </c:spPr>
          <c:marker>
            <c:symbol val="none"/>
          </c:marker>
          <c:cat>
            <c:numRef>
              <c:f>Sheet1!$I$60:$I$149</c:f>
              <c:numCache>
                <c:formatCode>yyyy\-mm\-dd;@</c:formatCode>
                <c:ptCount val="90"/>
                <c:pt idx="0">
                  <c:v>45926</c:v>
                </c:pt>
                <c:pt idx="1">
                  <c:v>45919</c:v>
                </c:pt>
                <c:pt idx="2">
                  <c:v>45912</c:v>
                </c:pt>
                <c:pt idx="3">
                  <c:v>45905</c:v>
                </c:pt>
                <c:pt idx="4">
                  <c:v>45898</c:v>
                </c:pt>
                <c:pt idx="5">
                  <c:v>45891</c:v>
                </c:pt>
                <c:pt idx="6">
                  <c:v>45884</c:v>
                </c:pt>
                <c:pt idx="7">
                  <c:v>45877</c:v>
                </c:pt>
                <c:pt idx="8">
                  <c:v>45870</c:v>
                </c:pt>
                <c:pt idx="9">
                  <c:v>45863</c:v>
                </c:pt>
                <c:pt idx="10">
                  <c:v>45856</c:v>
                </c:pt>
                <c:pt idx="11">
                  <c:v>45849</c:v>
                </c:pt>
                <c:pt idx="12">
                  <c:v>45842</c:v>
                </c:pt>
                <c:pt idx="13">
                  <c:v>45835</c:v>
                </c:pt>
                <c:pt idx="14">
                  <c:v>45828</c:v>
                </c:pt>
                <c:pt idx="15">
                  <c:v>45821</c:v>
                </c:pt>
                <c:pt idx="16" formatCode="m/d/yyyy">
                  <c:v>45814</c:v>
                </c:pt>
                <c:pt idx="17" formatCode="m/d/yyyy">
                  <c:v>45807</c:v>
                </c:pt>
                <c:pt idx="18" formatCode="m/d/yyyy">
                  <c:v>45800</c:v>
                </c:pt>
                <c:pt idx="19" formatCode="m/d/yyyy">
                  <c:v>45793</c:v>
                </c:pt>
                <c:pt idx="20" formatCode="m/d/yyyy">
                  <c:v>45786</c:v>
                </c:pt>
                <c:pt idx="21" formatCode="m/d/yyyy">
                  <c:v>45779</c:v>
                </c:pt>
                <c:pt idx="22" formatCode="m/d/yyyy">
                  <c:v>45772</c:v>
                </c:pt>
                <c:pt idx="23" formatCode="m/d/yyyy">
                  <c:v>45765</c:v>
                </c:pt>
                <c:pt idx="24" formatCode="m/d/yyyy">
                  <c:v>45758</c:v>
                </c:pt>
                <c:pt idx="25" formatCode="m/d/yyyy">
                  <c:v>45744</c:v>
                </c:pt>
                <c:pt idx="26" formatCode="m/d/yyyy">
                  <c:v>45737</c:v>
                </c:pt>
                <c:pt idx="27" formatCode="m/d/yyyy">
                  <c:v>45730</c:v>
                </c:pt>
                <c:pt idx="28" formatCode="m/d/yyyy">
                  <c:v>45723</c:v>
                </c:pt>
                <c:pt idx="29" formatCode="m/d/yyyy">
                  <c:v>45716</c:v>
                </c:pt>
                <c:pt idx="30" formatCode="m/d/yyyy">
                  <c:v>45709</c:v>
                </c:pt>
                <c:pt idx="31" formatCode="m/d/yyyy">
                  <c:v>45702</c:v>
                </c:pt>
                <c:pt idx="32" formatCode="m/d/yyyy">
                  <c:v>45695</c:v>
                </c:pt>
                <c:pt idx="33" formatCode="m/d/yyyy">
                  <c:v>45688</c:v>
                </c:pt>
                <c:pt idx="34" formatCode="m/d/yyyy">
                  <c:v>45681</c:v>
                </c:pt>
                <c:pt idx="35" formatCode="m/d/yyyy">
                  <c:v>45674</c:v>
                </c:pt>
                <c:pt idx="36" formatCode="m/d/yyyy">
                  <c:v>45667</c:v>
                </c:pt>
                <c:pt idx="37" formatCode="m/d/yyyy">
                  <c:v>45660</c:v>
                </c:pt>
                <c:pt idx="38" formatCode="m/d/yyyy">
                  <c:v>45653</c:v>
                </c:pt>
                <c:pt idx="39" formatCode="m/d/yyyy">
                  <c:v>45646</c:v>
                </c:pt>
                <c:pt idx="40" formatCode="m/d/yyyy">
                  <c:v>45639</c:v>
                </c:pt>
                <c:pt idx="41" formatCode="m/d/yyyy">
                  <c:v>45632</c:v>
                </c:pt>
                <c:pt idx="42" formatCode="m/d/yyyy">
                  <c:v>45625</c:v>
                </c:pt>
                <c:pt idx="43" formatCode="m/d/yyyy">
                  <c:v>45618</c:v>
                </c:pt>
                <c:pt idx="44" formatCode="m/d/yyyy">
                  <c:v>45611</c:v>
                </c:pt>
                <c:pt idx="45" formatCode="m/d/yyyy">
                  <c:v>45604</c:v>
                </c:pt>
                <c:pt idx="46" formatCode="m/d/yyyy">
                  <c:v>45597</c:v>
                </c:pt>
                <c:pt idx="47" formatCode="m/d/yyyy">
                  <c:v>45590</c:v>
                </c:pt>
                <c:pt idx="48" formatCode="m/d/yyyy">
                  <c:v>45583</c:v>
                </c:pt>
                <c:pt idx="49" formatCode="m/d/yyyy">
                  <c:v>45576</c:v>
                </c:pt>
                <c:pt idx="50" formatCode="m/d/yyyy">
                  <c:v>45569</c:v>
                </c:pt>
                <c:pt idx="51" formatCode="m/d/yyyy">
                  <c:v>45562</c:v>
                </c:pt>
                <c:pt idx="52" formatCode="m/d/yyyy">
                  <c:v>45555</c:v>
                </c:pt>
                <c:pt idx="53" formatCode="m/d/yyyy">
                  <c:v>45548</c:v>
                </c:pt>
                <c:pt idx="54" formatCode="m/d/yyyy">
                  <c:v>45541</c:v>
                </c:pt>
                <c:pt idx="55" formatCode="m/d/yyyy">
                  <c:v>45534</c:v>
                </c:pt>
                <c:pt idx="56" formatCode="m/d/yyyy">
                  <c:v>45527</c:v>
                </c:pt>
                <c:pt idx="57" formatCode="m/d/yyyy">
                  <c:v>45520</c:v>
                </c:pt>
                <c:pt idx="58" formatCode="m/d/yyyy">
                  <c:v>45513</c:v>
                </c:pt>
                <c:pt idx="59" formatCode="m/d/yyyy">
                  <c:v>45506</c:v>
                </c:pt>
                <c:pt idx="60" formatCode="m/d/yyyy">
                  <c:v>45499</c:v>
                </c:pt>
                <c:pt idx="61" formatCode="m/d/yyyy">
                  <c:v>45492</c:v>
                </c:pt>
                <c:pt idx="62" formatCode="m/d/yyyy">
                  <c:v>45485</c:v>
                </c:pt>
                <c:pt idx="63" formatCode="m/d/yyyy">
                  <c:v>45478</c:v>
                </c:pt>
                <c:pt idx="64" formatCode="m/d/yyyy">
                  <c:v>45471</c:v>
                </c:pt>
                <c:pt idx="65" formatCode="m/d/yyyy">
                  <c:v>45464</c:v>
                </c:pt>
                <c:pt idx="66" formatCode="m/d/yyyy">
                  <c:v>45457</c:v>
                </c:pt>
                <c:pt idx="67" formatCode="m/d/yyyy">
                  <c:v>45450</c:v>
                </c:pt>
                <c:pt idx="68" formatCode="m/d/yyyy">
                  <c:v>45443</c:v>
                </c:pt>
                <c:pt idx="69" formatCode="m/d/yyyy">
                  <c:v>45436</c:v>
                </c:pt>
                <c:pt idx="70" formatCode="m/d/yyyy">
                  <c:v>45429</c:v>
                </c:pt>
                <c:pt idx="71" formatCode="m/d/yyyy">
                  <c:v>45422</c:v>
                </c:pt>
                <c:pt idx="72" formatCode="m/d/yyyy">
                  <c:v>45408</c:v>
                </c:pt>
                <c:pt idx="73" formatCode="m/d/yyyy">
                  <c:v>45407</c:v>
                </c:pt>
                <c:pt idx="74" formatCode="m/d/yyyy">
                  <c:v>45401</c:v>
                </c:pt>
                <c:pt idx="75" formatCode="m/d/yyyy">
                  <c:v>45394</c:v>
                </c:pt>
                <c:pt idx="76" formatCode="m/d/yyyy">
                  <c:v>45387</c:v>
                </c:pt>
                <c:pt idx="77" formatCode="m/d/yyyy">
                  <c:v>45380</c:v>
                </c:pt>
                <c:pt idx="78" formatCode="m/d/yyyy">
                  <c:v>45373</c:v>
                </c:pt>
                <c:pt idx="79" formatCode="m/d/yyyy">
                  <c:v>45366</c:v>
                </c:pt>
                <c:pt idx="80" formatCode="m/d/yyyy">
                  <c:v>45359</c:v>
                </c:pt>
                <c:pt idx="81" formatCode="m/d/yyyy">
                  <c:v>45352</c:v>
                </c:pt>
                <c:pt idx="82" formatCode="m/d/yyyy">
                  <c:v>45345</c:v>
                </c:pt>
                <c:pt idx="83" formatCode="m/d/yyyy">
                  <c:v>45338</c:v>
                </c:pt>
                <c:pt idx="84" formatCode="m/d/yyyy">
                  <c:v>45331</c:v>
                </c:pt>
                <c:pt idx="85" formatCode="m/d/yyyy">
                  <c:v>45324</c:v>
                </c:pt>
                <c:pt idx="86" formatCode="m/d/yyyy">
                  <c:v>45317</c:v>
                </c:pt>
                <c:pt idx="87" formatCode="m/d/yyyy">
                  <c:v>45310</c:v>
                </c:pt>
                <c:pt idx="88" formatCode="m/d/yyyy">
                  <c:v>45303</c:v>
                </c:pt>
                <c:pt idx="89" formatCode="m/d/yyyy">
                  <c:v>45296</c:v>
                </c:pt>
              </c:numCache>
            </c:numRef>
          </c:cat>
          <c:val>
            <c:numRef>
              <c:f>Sheet1!$J$60:$J$149</c:f>
              <c:numCache>
                <c:formatCode>General</c:formatCode>
                <c:ptCount val="90"/>
                <c:pt idx="0">
                  <c:v>23</c:v>
                </c:pt>
                <c:pt idx="1">
                  <c:v>23</c:v>
                </c:pt>
                <c:pt idx="2">
                  <c:v>23</c:v>
                </c:pt>
                <c:pt idx="3">
                  <c:v>24.5</c:v>
                </c:pt>
                <c:pt idx="4">
                  <c:v>24.5</c:v>
                </c:pt>
                <c:pt idx="5">
                  <c:v>24.5</c:v>
                </c:pt>
                <c:pt idx="6">
                  <c:v>24.5</c:v>
                </c:pt>
                <c:pt idx="7">
                  <c:v>24.8</c:v>
                </c:pt>
                <c:pt idx="8">
                  <c:v>24.8</c:v>
                </c:pt>
                <c:pt idx="9">
                  <c:v>25</c:v>
                </c:pt>
                <c:pt idx="10">
                  <c:v>25</c:v>
                </c:pt>
                <c:pt idx="11">
                  <c:v>25</c:v>
                </c:pt>
                <c:pt idx="12">
                  <c:v>25</c:v>
                </c:pt>
                <c:pt idx="13">
                  <c:v>25</c:v>
                </c:pt>
                <c:pt idx="14">
                  <c:v>25</c:v>
                </c:pt>
                <c:pt idx="15">
                  <c:v>25</c:v>
                </c:pt>
                <c:pt idx="16">
                  <c:v>24</c:v>
                </c:pt>
                <c:pt idx="17">
                  <c:v>22</c:v>
                </c:pt>
                <c:pt idx="18">
                  <c:v>22</c:v>
                </c:pt>
                <c:pt idx="19">
                  <c:v>22</c:v>
                </c:pt>
                <c:pt idx="20">
                  <c:v>22</c:v>
                </c:pt>
                <c:pt idx="21">
                  <c:v>24</c:v>
                </c:pt>
                <c:pt idx="22">
                  <c:v>24</c:v>
                </c:pt>
                <c:pt idx="23">
                  <c:v>25.1</c:v>
                </c:pt>
                <c:pt idx="24">
                  <c:v>25.1</c:v>
                </c:pt>
                <c:pt idx="25">
                  <c:v>26.1</c:v>
                </c:pt>
                <c:pt idx="26">
                  <c:v>26.5</c:v>
                </c:pt>
                <c:pt idx="27">
                  <c:v>26.5</c:v>
                </c:pt>
                <c:pt idx="28">
                  <c:v>26.5</c:v>
                </c:pt>
                <c:pt idx="29">
                  <c:v>26</c:v>
                </c:pt>
                <c:pt idx="30">
                  <c:v>25</c:v>
                </c:pt>
                <c:pt idx="31">
                  <c:v>23.5</c:v>
                </c:pt>
                <c:pt idx="32">
                  <c:v>22.3</c:v>
                </c:pt>
                <c:pt idx="33">
                  <c:v>22.2</c:v>
                </c:pt>
                <c:pt idx="34">
                  <c:v>22.2</c:v>
                </c:pt>
                <c:pt idx="35">
                  <c:v>22.2</c:v>
                </c:pt>
                <c:pt idx="36">
                  <c:v>22</c:v>
                </c:pt>
                <c:pt idx="37">
                  <c:v>22</c:v>
                </c:pt>
                <c:pt idx="38">
                  <c:v>22</c:v>
                </c:pt>
                <c:pt idx="39">
                  <c:v>22</c:v>
                </c:pt>
                <c:pt idx="40">
                  <c:v>22</c:v>
                </c:pt>
                <c:pt idx="41">
                  <c:v>22</c:v>
                </c:pt>
                <c:pt idx="42">
                  <c:v>23.3</c:v>
                </c:pt>
                <c:pt idx="43">
                  <c:v>23.8</c:v>
                </c:pt>
                <c:pt idx="44">
                  <c:v>23.8</c:v>
                </c:pt>
                <c:pt idx="45">
                  <c:v>23.8</c:v>
                </c:pt>
                <c:pt idx="46">
                  <c:v>23.8</c:v>
                </c:pt>
                <c:pt idx="47">
                  <c:v>24.4</c:v>
                </c:pt>
                <c:pt idx="48">
                  <c:v>24.4</c:v>
                </c:pt>
                <c:pt idx="49">
                  <c:v>24.4</c:v>
                </c:pt>
                <c:pt idx="50">
                  <c:v>24.4</c:v>
                </c:pt>
                <c:pt idx="51">
                  <c:v>24.1</c:v>
                </c:pt>
                <c:pt idx="52">
                  <c:v>24.1</c:v>
                </c:pt>
                <c:pt idx="53">
                  <c:v>24.1</c:v>
                </c:pt>
                <c:pt idx="54">
                  <c:v>24.6</c:v>
                </c:pt>
                <c:pt idx="55">
                  <c:v>25.5</c:v>
                </c:pt>
                <c:pt idx="56">
                  <c:v>25.5</c:v>
                </c:pt>
                <c:pt idx="57">
                  <c:v>24.5</c:v>
                </c:pt>
                <c:pt idx="58">
                  <c:v>24.5</c:v>
                </c:pt>
                <c:pt idx="59">
                  <c:v>24.5</c:v>
                </c:pt>
                <c:pt idx="60">
                  <c:v>26.1</c:v>
                </c:pt>
                <c:pt idx="61">
                  <c:v>26.1</c:v>
                </c:pt>
                <c:pt idx="62">
                  <c:v>26.1</c:v>
                </c:pt>
                <c:pt idx="63">
                  <c:v>26.1</c:v>
                </c:pt>
                <c:pt idx="64">
                  <c:v>26.2</c:v>
                </c:pt>
                <c:pt idx="65">
                  <c:v>26.2</c:v>
                </c:pt>
                <c:pt idx="66">
                  <c:v>26.2</c:v>
                </c:pt>
                <c:pt idx="67">
                  <c:v>26.2</c:v>
                </c:pt>
                <c:pt idx="68">
                  <c:v>24.7</c:v>
                </c:pt>
                <c:pt idx="69">
                  <c:v>24.7</c:v>
                </c:pt>
                <c:pt idx="70">
                  <c:v>24.7</c:v>
                </c:pt>
                <c:pt idx="71">
                  <c:v>24.7</c:v>
                </c:pt>
                <c:pt idx="72">
                  <c:v>24.7</c:v>
                </c:pt>
                <c:pt idx="73">
                  <c:v>24.7</c:v>
                </c:pt>
                <c:pt idx="74">
                  <c:v>24.7</c:v>
                </c:pt>
                <c:pt idx="75">
                  <c:v>24.7</c:v>
                </c:pt>
                <c:pt idx="76">
                  <c:v>24.7</c:v>
                </c:pt>
                <c:pt idx="77">
                  <c:v>23.3</c:v>
                </c:pt>
                <c:pt idx="78">
                  <c:v>23.3</c:v>
                </c:pt>
                <c:pt idx="79">
                  <c:v>21.8</c:v>
                </c:pt>
                <c:pt idx="80">
                  <c:v>21.4</c:v>
                </c:pt>
                <c:pt idx="81">
                  <c:v>21.4</c:v>
                </c:pt>
                <c:pt idx="82">
                  <c:v>21.4</c:v>
                </c:pt>
                <c:pt idx="83">
                  <c:v>21.4</c:v>
                </c:pt>
                <c:pt idx="84">
                  <c:v>20.9</c:v>
                </c:pt>
                <c:pt idx="85">
                  <c:v>20.9</c:v>
                </c:pt>
                <c:pt idx="86">
                  <c:v>21.1</c:v>
                </c:pt>
                <c:pt idx="87">
                  <c:v>21.1</c:v>
                </c:pt>
                <c:pt idx="88">
                  <c:v>21.1</c:v>
                </c:pt>
                <c:pt idx="89">
                  <c:v>21.1</c:v>
                </c:pt>
              </c:numCache>
            </c:numRef>
          </c:val>
          <c:smooth val="1"/>
          <c:extLst>
            <c:ext xmlns:c16="http://schemas.microsoft.com/office/drawing/2014/chart" uri="{C3380CC4-5D6E-409C-BE32-E72D297353CC}">
              <c16:uniqueId val="{00000000-DD82-4E49-BE02-2BAD636991C9}"/>
            </c:ext>
          </c:extLst>
        </c:ser>
        <c:dLbls>
          <c:showLegendKey val="0"/>
          <c:showVal val="0"/>
          <c:showCatName val="0"/>
          <c:showSerName val="0"/>
          <c:showPercent val="0"/>
          <c:showBubbleSize val="0"/>
        </c:dLbls>
        <c:smooth val="0"/>
        <c:axId val="1116090720"/>
        <c:axId val="1116095520"/>
      </c:lineChart>
      <c:dateAx>
        <c:axId val="1116090720"/>
        <c:scaling>
          <c:orientation val="minMax"/>
        </c:scaling>
        <c:delete val="0"/>
        <c:axPos val="b"/>
        <c:numFmt formatCode="yyyy\-mm\-dd;@"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95520"/>
        <c:crosses val="autoZero"/>
        <c:auto val="1"/>
        <c:lblOffset val="100"/>
        <c:baseTimeUnit val="days"/>
      </c:dateAx>
      <c:valAx>
        <c:axId val="1116095520"/>
        <c:scaling>
          <c:orientation val="minMax"/>
          <c:min val="2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116090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2"/>
          <c:order val="2"/>
          <c:tx>
            <c:strRef>
              <c:f>Sheet20!$B$23</c:f>
              <c:strCache>
                <c:ptCount val="1"/>
                <c:pt idx="0">
                  <c:v>供需平衡</c:v>
                </c:pt>
              </c:strCache>
            </c:strRef>
          </c:tx>
          <c:spPr>
            <a:solidFill>
              <a:schemeClr val="accent3"/>
            </a:solidFill>
            <a:ln>
              <a:noFill/>
            </a:ln>
            <a:effectLst/>
          </c:spPr>
          <c:invertIfNegative val="0"/>
          <c:cat>
            <c:strRef>
              <c:f>Sheet20!$C$7:$H$7</c:f>
              <c:strCache>
                <c:ptCount val="6"/>
                <c:pt idx="0">
                  <c:v>2021</c:v>
                </c:pt>
                <c:pt idx="1">
                  <c:v>2022</c:v>
                </c:pt>
                <c:pt idx="2">
                  <c:v>2023</c:v>
                </c:pt>
                <c:pt idx="3">
                  <c:v>2024</c:v>
                </c:pt>
                <c:pt idx="4">
                  <c:v>2025F</c:v>
                </c:pt>
                <c:pt idx="5">
                  <c:v>2026F</c:v>
                </c:pt>
              </c:strCache>
            </c:strRef>
          </c:cat>
          <c:val>
            <c:numRef>
              <c:f>Sheet20!$C$23:$H$23</c:f>
              <c:numCache>
                <c:formatCode>0.0_ </c:formatCode>
                <c:ptCount val="6"/>
                <c:pt idx="0">
                  <c:v>-2.8999999999999204</c:v>
                </c:pt>
                <c:pt idx="1">
                  <c:v>18.099999999999966</c:v>
                </c:pt>
                <c:pt idx="2">
                  <c:v>30.299999999999955</c:v>
                </c:pt>
                <c:pt idx="3">
                  <c:v>17.599999999999966</c:v>
                </c:pt>
                <c:pt idx="4">
                  <c:v>12.800000000000011</c:v>
                </c:pt>
                <c:pt idx="5">
                  <c:v>15</c:v>
                </c:pt>
              </c:numCache>
            </c:numRef>
          </c:val>
          <c:extLst>
            <c:ext xmlns:c16="http://schemas.microsoft.com/office/drawing/2014/chart" uri="{C3380CC4-5D6E-409C-BE32-E72D297353CC}">
              <c16:uniqueId val="{00000000-23C6-4F23-BC0C-4969AAF4F527}"/>
            </c:ext>
          </c:extLst>
        </c:ser>
        <c:dLbls>
          <c:showLegendKey val="0"/>
          <c:showVal val="0"/>
          <c:showCatName val="0"/>
          <c:showSerName val="0"/>
          <c:showPercent val="0"/>
          <c:showBubbleSize val="0"/>
        </c:dLbls>
        <c:gapWidth val="150"/>
        <c:axId val="155300448"/>
        <c:axId val="155295168"/>
      </c:barChart>
      <c:lineChart>
        <c:grouping val="standard"/>
        <c:varyColors val="0"/>
        <c:ser>
          <c:idx val="0"/>
          <c:order val="0"/>
          <c:tx>
            <c:strRef>
              <c:f>Sheet20!$B$12</c:f>
              <c:strCache>
                <c:ptCount val="1"/>
                <c:pt idx="0">
                  <c:v>全球原生镍产量</c:v>
                </c:pt>
              </c:strCache>
            </c:strRef>
          </c:tx>
          <c:spPr>
            <a:ln w="28575" cap="rnd">
              <a:solidFill>
                <a:schemeClr val="accent1"/>
              </a:solidFill>
              <a:round/>
            </a:ln>
            <a:effectLst/>
          </c:spPr>
          <c:marker>
            <c:symbol val="none"/>
          </c:marker>
          <c:cat>
            <c:strRef>
              <c:f>Sheet20!$C$7:$H$7</c:f>
              <c:strCache>
                <c:ptCount val="6"/>
                <c:pt idx="0">
                  <c:v>2021</c:v>
                </c:pt>
                <c:pt idx="1">
                  <c:v>2022</c:v>
                </c:pt>
                <c:pt idx="2">
                  <c:v>2023</c:v>
                </c:pt>
                <c:pt idx="3">
                  <c:v>2024</c:v>
                </c:pt>
                <c:pt idx="4">
                  <c:v>2025F</c:v>
                </c:pt>
                <c:pt idx="5">
                  <c:v>2026F</c:v>
                </c:pt>
              </c:strCache>
            </c:strRef>
          </c:cat>
          <c:val>
            <c:numRef>
              <c:f>Sheet20!$C$12:$H$12</c:f>
              <c:numCache>
                <c:formatCode>General</c:formatCode>
                <c:ptCount val="6"/>
                <c:pt idx="0">
                  <c:v>273.70000000000005</c:v>
                </c:pt>
                <c:pt idx="1">
                  <c:v>313.59999999999997</c:v>
                </c:pt>
                <c:pt idx="2">
                  <c:v>349.59999999999997</c:v>
                </c:pt>
                <c:pt idx="3">
                  <c:v>352.29999999999995</c:v>
                </c:pt>
                <c:pt idx="4">
                  <c:v>366.5</c:v>
                </c:pt>
                <c:pt idx="5">
                  <c:v>389</c:v>
                </c:pt>
              </c:numCache>
            </c:numRef>
          </c:val>
          <c:smooth val="1"/>
          <c:extLst>
            <c:ext xmlns:c16="http://schemas.microsoft.com/office/drawing/2014/chart" uri="{C3380CC4-5D6E-409C-BE32-E72D297353CC}">
              <c16:uniqueId val="{00000001-23C6-4F23-BC0C-4969AAF4F527}"/>
            </c:ext>
          </c:extLst>
        </c:ser>
        <c:ser>
          <c:idx val="1"/>
          <c:order val="1"/>
          <c:tx>
            <c:strRef>
              <c:f>Sheet20!$B$21</c:f>
              <c:strCache>
                <c:ptCount val="1"/>
                <c:pt idx="0">
                  <c:v>全球原生镍消费量</c:v>
                </c:pt>
              </c:strCache>
            </c:strRef>
          </c:tx>
          <c:spPr>
            <a:ln w="28575" cap="rnd">
              <a:solidFill>
                <a:schemeClr val="accent2"/>
              </a:solidFill>
              <a:round/>
            </a:ln>
            <a:effectLst/>
          </c:spPr>
          <c:marker>
            <c:symbol val="none"/>
          </c:marker>
          <c:cat>
            <c:strRef>
              <c:f>Sheet20!$C$7:$H$7</c:f>
              <c:strCache>
                <c:ptCount val="6"/>
                <c:pt idx="0">
                  <c:v>2021</c:v>
                </c:pt>
                <c:pt idx="1">
                  <c:v>2022</c:v>
                </c:pt>
                <c:pt idx="2">
                  <c:v>2023</c:v>
                </c:pt>
                <c:pt idx="3">
                  <c:v>2024</c:v>
                </c:pt>
                <c:pt idx="4">
                  <c:v>2025F</c:v>
                </c:pt>
                <c:pt idx="5">
                  <c:v>2026F</c:v>
                </c:pt>
              </c:strCache>
            </c:strRef>
          </c:cat>
          <c:val>
            <c:numRef>
              <c:f>Sheet20!$C$21:$H$21</c:f>
              <c:numCache>
                <c:formatCode>0.0_ </c:formatCode>
                <c:ptCount val="6"/>
                <c:pt idx="0">
                  <c:v>276.59999999999997</c:v>
                </c:pt>
                <c:pt idx="1">
                  <c:v>295.5</c:v>
                </c:pt>
                <c:pt idx="2">
                  <c:v>319.3</c:v>
                </c:pt>
                <c:pt idx="3">
                  <c:v>334.7</c:v>
                </c:pt>
                <c:pt idx="4">
                  <c:v>353.7</c:v>
                </c:pt>
                <c:pt idx="5">
                  <c:v>374</c:v>
                </c:pt>
              </c:numCache>
            </c:numRef>
          </c:val>
          <c:smooth val="1"/>
          <c:extLst>
            <c:ext xmlns:c16="http://schemas.microsoft.com/office/drawing/2014/chart" uri="{C3380CC4-5D6E-409C-BE32-E72D297353CC}">
              <c16:uniqueId val="{00000002-23C6-4F23-BC0C-4969AAF4F527}"/>
            </c:ext>
          </c:extLst>
        </c:ser>
        <c:dLbls>
          <c:showLegendKey val="0"/>
          <c:showVal val="0"/>
          <c:showCatName val="0"/>
          <c:showSerName val="0"/>
          <c:showPercent val="0"/>
          <c:showBubbleSize val="0"/>
        </c:dLbls>
        <c:marker val="1"/>
        <c:smooth val="0"/>
        <c:axId val="1600217007"/>
        <c:axId val="1600216047"/>
      </c:lineChart>
      <c:catAx>
        <c:axId val="1600217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0216047"/>
        <c:crosses val="autoZero"/>
        <c:auto val="1"/>
        <c:lblAlgn val="ctr"/>
        <c:lblOffset val="100"/>
        <c:noMultiLvlLbl val="0"/>
      </c:catAx>
      <c:valAx>
        <c:axId val="1600216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600217007"/>
        <c:crosses val="autoZero"/>
        <c:crossBetween val="between"/>
      </c:valAx>
      <c:valAx>
        <c:axId val="155295168"/>
        <c:scaling>
          <c:orientation val="minMax"/>
        </c:scaling>
        <c:delete val="0"/>
        <c:axPos val="r"/>
        <c:numFmt formatCode="0.0_ "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55300448"/>
        <c:crosses val="max"/>
        <c:crossBetween val="between"/>
      </c:valAx>
      <c:catAx>
        <c:axId val="155300448"/>
        <c:scaling>
          <c:orientation val="minMax"/>
        </c:scaling>
        <c:delete val="1"/>
        <c:axPos val="b"/>
        <c:numFmt formatCode="General" sourceLinked="1"/>
        <c:majorTickMark val="out"/>
        <c:minorTickMark val="none"/>
        <c:tickLblPos val="nextTo"/>
        <c:crossAx val="15529516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Sheet3!$B$21</c:f>
              <c:strCache>
                <c:ptCount val="1"/>
                <c:pt idx="0">
                  <c:v>2021</c:v>
                </c:pt>
              </c:strCache>
            </c:strRef>
          </c:tx>
          <c:spPr>
            <a:ln w="28575" cap="rnd">
              <a:solidFill>
                <a:schemeClr val="accent1"/>
              </a:solidFill>
              <a:round/>
            </a:ln>
            <a:effectLst/>
          </c:spPr>
          <c:marker>
            <c:symbol val="none"/>
          </c:marker>
          <c:cat>
            <c:numRef>
              <c:f>Sheet3!$A$22:$A$33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Sheet3!$B$22:$B$33</c:f>
              <c:numCache>
                <c:formatCode>General</c:formatCode>
                <c:ptCount val="12"/>
                <c:pt idx="0">
                  <c:v>6.25</c:v>
                </c:pt>
                <c:pt idx="1">
                  <c:v>6.26</c:v>
                </c:pt>
                <c:pt idx="2">
                  <c:v>6.86</c:v>
                </c:pt>
                <c:pt idx="3">
                  <c:v>6.87</c:v>
                </c:pt>
                <c:pt idx="4">
                  <c:v>7.06</c:v>
                </c:pt>
                <c:pt idx="5">
                  <c:v>7.34</c:v>
                </c:pt>
                <c:pt idx="6">
                  <c:v>7.3</c:v>
                </c:pt>
                <c:pt idx="7">
                  <c:v>7.34</c:v>
                </c:pt>
                <c:pt idx="8">
                  <c:v>7.12</c:v>
                </c:pt>
                <c:pt idx="9">
                  <c:v>7.16</c:v>
                </c:pt>
                <c:pt idx="10">
                  <c:v>7.35</c:v>
                </c:pt>
                <c:pt idx="11">
                  <c:v>7.61</c:v>
                </c:pt>
              </c:numCache>
            </c:numRef>
          </c:val>
          <c:smooth val="1"/>
          <c:extLst>
            <c:ext xmlns:c16="http://schemas.microsoft.com/office/drawing/2014/chart" uri="{C3380CC4-5D6E-409C-BE32-E72D297353CC}">
              <c16:uniqueId val="{00000000-F391-44E5-B37E-39EBB44626C9}"/>
            </c:ext>
          </c:extLst>
        </c:ser>
        <c:ser>
          <c:idx val="1"/>
          <c:order val="1"/>
          <c:tx>
            <c:strRef>
              <c:f>Sheet3!$C$21</c:f>
              <c:strCache>
                <c:ptCount val="1"/>
                <c:pt idx="0">
                  <c:v>2022</c:v>
                </c:pt>
              </c:strCache>
            </c:strRef>
          </c:tx>
          <c:spPr>
            <a:ln w="28575" cap="rnd">
              <a:solidFill>
                <a:schemeClr val="accent2"/>
              </a:solidFill>
              <a:round/>
            </a:ln>
            <a:effectLst/>
          </c:spPr>
          <c:marker>
            <c:symbol val="none"/>
          </c:marker>
          <c:cat>
            <c:numRef>
              <c:f>Sheet3!$A$22:$A$33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Sheet3!$C$22:$C$33</c:f>
              <c:numCache>
                <c:formatCode>General</c:formatCode>
                <c:ptCount val="12"/>
                <c:pt idx="0">
                  <c:v>8.6199999999999992</c:v>
                </c:pt>
                <c:pt idx="1">
                  <c:v>8.65</c:v>
                </c:pt>
                <c:pt idx="2">
                  <c:v>8.73</c:v>
                </c:pt>
                <c:pt idx="3">
                  <c:v>9.0399999999999991</c:v>
                </c:pt>
                <c:pt idx="4">
                  <c:v>9.6199999999999992</c:v>
                </c:pt>
                <c:pt idx="5">
                  <c:v>9.74</c:v>
                </c:pt>
                <c:pt idx="6">
                  <c:v>9.8000000000000007</c:v>
                </c:pt>
                <c:pt idx="7">
                  <c:v>9.8800000000000008</c:v>
                </c:pt>
                <c:pt idx="8">
                  <c:v>10.19</c:v>
                </c:pt>
                <c:pt idx="9">
                  <c:v>10.16</c:v>
                </c:pt>
                <c:pt idx="10">
                  <c:v>9.7899999999999991</c:v>
                </c:pt>
                <c:pt idx="11">
                  <c:v>10.15</c:v>
                </c:pt>
              </c:numCache>
            </c:numRef>
          </c:val>
          <c:smooth val="1"/>
          <c:extLst>
            <c:ext xmlns:c16="http://schemas.microsoft.com/office/drawing/2014/chart" uri="{C3380CC4-5D6E-409C-BE32-E72D297353CC}">
              <c16:uniqueId val="{00000001-F391-44E5-B37E-39EBB44626C9}"/>
            </c:ext>
          </c:extLst>
        </c:ser>
        <c:ser>
          <c:idx val="2"/>
          <c:order val="2"/>
          <c:tx>
            <c:strRef>
              <c:f>Sheet3!$D$21</c:f>
              <c:strCache>
                <c:ptCount val="1"/>
                <c:pt idx="0">
                  <c:v>2023</c:v>
                </c:pt>
              </c:strCache>
            </c:strRef>
          </c:tx>
          <c:spPr>
            <a:ln w="28575" cap="rnd">
              <a:solidFill>
                <a:schemeClr val="accent3"/>
              </a:solidFill>
              <a:round/>
            </a:ln>
            <a:effectLst/>
          </c:spPr>
          <c:marker>
            <c:symbol val="none"/>
          </c:marker>
          <c:cat>
            <c:numRef>
              <c:f>Sheet3!$A$22:$A$33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Sheet3!$D$22:$D$33</c:f>
              <c:numCache>
                <c:formatCode>General</c:formatCode>
                <c:ptCount val="12"/>
                <c:pt idx="0">
                  <c:v>10.26</c:v>
                </c:pt>
                <c:pt idx="1">
                  <c:v>10.62</c:v>
                </c:pt>
                <c:pt idx="2">
                  <c:v>11.77</c:v>
                </c:pt>
                <c:pt idx="3">
                  <c:v>12.26</c:v>
                </c:pt>
                <c:pt idx="4">
                  <c:v>12.02</c:v>
                </c:pt>
                <c:pt idx="5">
                  <c:v>12.16</c:v>
                </c:pt>
                <c:pt idx="6">
                  <c:v>12.29</c:v>
                </c:pt>
                <c:pt idx="7">
                  <c:v>11.81</c:v>
                </c:pt>
                <c:pt idx="8">
                  <c:v>11.75</c:v>
                </c:pt>
                <c:pt idx="9">
                  <c:v>12.83</c:v>
                </c:pt>
                <c:pt idx="10">
                  <c:v>12.45</c:v>
                </c:pt>
                <c:pt idx="11">
                  <c:v>12.43</c:v>
                </c:pt>
              </c:numCache>
            </c:numRef>
          </c:val>
          <c:smooth val="1"/>
          <c:extLst>
            <c:ext xmlns:c16="http://schemas.microsoft.com/office/drawing/2014/chart" uri="{C3380CC4-5D6E-409C-BE32-E72D297353CC}">
              <c16:uniqueId val="{00000002-F391-44E5-B37E-39EBB44626C9}"/>
            </c:ext>
          </c:extLst>
        </c:ser>
        <c:ser>
          <c:idx val="3"/>
          <c:order val="3"/>
          <c:tx>
            <c:strRef>
              <c:f>Sheet3!$E$21</c:f>
              <c:strCache>
                <c:ptCount val="1"/>
                <c:pt idx="0">
                  <c:v>2024</c:v>
                </c:pt>
              </c:strCache>
            </c:strRef>
          </c:tx>
          <c:spPr>
            <a:ln w="28575" cap="rnd">
              <a:solidFill>
                <a:schemeClr val="accent4"/>
              </a:solidFill>
              <a:round/>
            </a:ln>
            <a:effectLst/>
          </c:spPr>
          <c:marker>
            <c:symbol val="none"/>
          </c:marker>
          <c:cat>
            <c:numRef>
              <c:f>Sheet3!$A$22:$A$33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Sheet3!$E$22:$E$33</c:f>
              <c:numCache>
                <c:formatCode>General</c:formatCode>
                <c:ptCount val="12"/>
                <c:pt idx="0">
                  <c:v>12.35</c:v>
                </c:pt>
                <c:pt idx="1">
                  <c:v>11.6</c:v>
                </c:pt>
                <c:pt idx="2">
                  <c:v>12.19</c:v>
                </c:pt>
                <c:pt idx="3">
                  <c:v>12.25</c:v>
                </c:pt>
                <c:pt idx="4">
                  <c:v>12.36</c:v>
                </c:pt>
                <c:pt idx="5">
                  <c:v>11.81</c:v>
                </c:pt>
                <c:pt idx="6">
                  <c:v>11.6</c:v>
                </c:pt>
                <c:pt idx="7">
                  <c:v>12.27</c:v>
                </c:pt>
                <c:pt idx="8">
                  <c:v>12.38</c:v>
                </c:pt>
                <c:pt idx="9">
                  <c:v>13.25</c:v>
                </c:pt>
                <c:pt idx="10">
                  <c:v>13.86</c:v>
                </c:pt>
                <c:pt idx="11">
                  <c:v>14.81</c:v>
                </c:pt>
              </c:numCache>
            </c:numRef>
          </c:val>
          <c:smooth val="1"/>
          <c:extLst>
            <c:ext xmlns:c16="http://schemas.microsoft.com/office/drawing/2014/chart" uri="{C3380CC4-5D6E-409C-BE32-E72D297353CC}">
              <c16:uniqueId val="{00000003-F391-44E5-B37E-39EBB44626C9}"/>
            </c:ext>
          </c:extLst>
        </c:ser>
        <c:ser>
          <c:idx val="4"/>
          <c:order val="4"/>
          <c:tx>
            <c:strRef>
              <c:f>Sheet3!$F$21</c:f>
              <c:strCache>
                <c:ptCount val="1"/>
                <c:pt idx="0">
                  <c:v>2025</c:v>
                </c:pt>
              </c:strCache>
            </c:strRef>
          </c:tx>
          <c:spPr>
            <a:ln w="28575" cap="rnd">
              <a:solidFill>
                <a:schemeClr val="accent5"/>
              </a:solidFill>
              <a:round/>
            </a:ln>
            <a:effectLst/>
          </c:spPr>
          <c:marker>
            <c:symbol val="none"/>
          </c:marker>
          <c:cat>
            <c:numRef>
              <c:f>Sheet3!$A$22:$A$33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Sheet3!$F$22:$F$33</c:f>
              <c:numCache>
                <c:formatCode>General</c:formatCode>
                <c:ptCount val="12"/>
                <c:pt idx="0">
                  <c:v>14.75</c:v>
                </c:pt>
                <c:pt idx="1">
                  <c:v>13.55</c:v>
                </c:pt>
                <c:pt idx="2">
                  <c:v>15.23</c:v>
                </c:pt>
                <c:pt idx="3">
                  <c:v>15.89</c:v>
                </c:pt>
                <c:pt idx="4">
                  <c:v>15.76</c:v>
                </c:pt>
                <c:pt idx="5">
                  <c:v>15.38</c:v>
                </c:pt>
                <c:pt idx="6">
                  <c:v>15.51</c:v>
                </c:pt>
                <c:pt idx="7">
                  <c:v>15.47</c:v>
                </c:pt>
                <c:pt idx="8">
                  <c:v>15.65</c:v>
                </c:pt>
              </c:numCache>
            </c:numRef>
          </c:val>
          <c:smooth val="1"/>
          <c:extLst>
            <c:ext xmlns:c16="http://schemas.microsoft.com/office/drawing/2014/chart" uri="{C3380CC4-5D6E-409C-BE32-E72D297353CC}">
              <c16:uniqueId val="{00000004-F391-44E5-B37E-39EBB44626C9}"/>
            </c:ext>
          </c:extLst>
        </c:ser>
        <c:dLbls>
          <c:showLegendKey val="0"/>
          <c:showVal val="0"/>
          <c:showCatName val="0"/>
          <c:showSerName val="0"/>
          <c:showPercent val="0"/>
          <c:showBubbleSize val="0"/>
        </c:dLbls>
        <c:smooth val="0"/>
        <c:axId val="1411290528"/>
        <c:axId val="1411293888"/>
      </c:lineChart>
      <c:catAx>
        <c:axId val="1411290528"/>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411293888"/>
        <c:crosses val="autoZero"/>
        <c:auto val="1"/>
        <c:lblAlgn val="ctr"/>
        <c:lblOffset val="100"/>
        <c:noMultiLvlLbl val="0"/>
      </c:catAx>
      <c:valAx>
        <c:axId val="1411293888"/>
        <c:scaling>
          <c:orientation val="minMax"/>
          <c:min val="6"/>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41129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Sheet3!$E$81</c:f>
              <c:strCache>
                <c:ptCount val="1"/>
                <c:pt idx="0">
                  <c:v>产能</c:v>
                </c:pt>
              </c:strCache>
            </c:strRef>
          </c:tx>
          <c:spPr>
            <a:solidFill>
              <a:schemeClr val="accent1"/>
            </a:solidFill>
            <a:ln>
              <a:noFill/>
            </a:ln>
            <a:effectLst/>
          </c:spPr>
          <c:invertIfNegative val="0"/>
          <c:cat>
            <c:numRef>
              <c:f>Sheet3!$D$82:$D$113</c:f>
              <c:numCache>
                <c:formatCode>yyyy\-mm\-dd;@</c:formatCode>
                <c:ptCount val="32"/>
                <c:pt idx="0">
                  <c:v>44957</c:v>
                </c:pt>
                <c:pt idx="1">
                  <c:v>44985</c:v>
                </c:pt>
                <c:pt idx="2">
                  <c:v>45016</c:v>
                </c:pt>
                <c:pt idx="3">
                  <c:v>45046</c:v>
                </c:pt>
                <c:pt idx="4">
                  <c:v>45077</c:v>
                </c:pt>
                <c:pt idx="5">
                  <c:v>45107</c:v>
                </c:pt>
                <c:pt idx="6">
                  <c:v>45138</c:v>
                </c:pt>
                <c:pt idx="7">
                  <c:v>45169</c:v>
                </c:pt>
                <c:pt idx="8">
                  <c:v>45199</c:v>
                </c:pt>
                <c:pt idx="9">
                  <c:v>45230</c:v>
                </c:pt>
                <c:pt idx="10">
                  <c:v>45260</c:v>
                </c:pt>
                <c:pt idx="11">
                  <c:v>45291</c:v>
                </c:pt>
                <c:pt idx="12">
                  <c:v>45322</c:v>
                </c:pt>
                <c:pt idx="13">
                  <c:v>45351</c:v>
                </c:pt>
                <c:pt idx="14">
                  <c:v>45382</c:v>
                </c:pt>
                <c:pt idx="15">
                  <c:v>45412</c:v>
                </c:pt>
                <c:pt idx="16">
                  <c:v>45443</c:v>
                </c:pt>
                <c:pt idx="17">
                  <c:v>45473</c:v>
                </c:pt>
                <c:pt idx="18">
                  <c:v>45504</c:v>
                </c:pt>
                <c:pt idx="19">
                  <c:v>45535</c:v>
                </c:pt>
                <c:pt idx="20">
                  <c:v>45565</c:v>
                </c:pt>
                <c:pt idx="21">
                  <c:v>45596</c:v>
                </c:pt>
                <c:pt idx="22">
                  <c:v>45626</c:v>
                </c:pt>
                <c:pt idx="23">
                  <c:v>45657</c:v>
                </c:pt>
                <c:pt idx="24">
                  <c:v>45688</c:v>
                </c:pt>
                <c:pt idx="25">
                  <c:v>45716</c:v>
                </c:pt>
                <c:pt idx="26">
                  <c:v>45747</c:v>
                </c:pt>
                <c:pt idx="27">
                  <c:v>45777</c:v>
                </c:pt>
                <c:pt idx="28">
                  <c:v>45808</c:v>
                </c:pt>
                <c:pt idx="29">
                  <c:v>45838</c:v>
                </c:pt>
                <c:pt idx="30">
                  <c:v>45869</c:v>
                </c:pt>
                <c:pt idx="31">
                  <c:v>45900</c:v>
                </c:pt>
              </c:numCache>
            </c:numRef>
          </c:cat>
          <c:val>
            <c:numRef>
              <c:f>Sheet3!$E$82:$E$113</c:f>
              <c:numCache>
                <c:formatCode>General</c:formatCode>
                <c:ptCount val="32"/>
                <c:pt idx="0">
                  <c:v>16.02</c:v>
                </c:pt>
                <c:pt idx="1">
                  <c:v>16.23</c:v>
                </c:pt>
                <c:pt idx="2">
                  <c:v>16.53</c:v>
                </c:pt>
                <c:pt idx="3">
                  <c:v>16.61</c:v>
                </c:pt>
                <c:pt idx="4">
                  <c:v>17.14</c:v>
                </c:pt>
                <c:pt idx="5">
                  <c:v>17.66</c:v>
                </c:pt>
                <c:pt idx="6">
                  <c:v>18.010000000000002</c:v>
                </c:pt>
                <c:pt idx="7">
                  <c:v>18.21</c:v>
                </c:pt>
                <c:pt idx="8">
                  <c:v>18.559999999999999</c:v>
                </c:pt>
                <c:pt idx="9">
                  <c:v>18.97</c:v>
                </c:pt>
                <c:pt idx="10">
                  <c:v>17.64</c:v>
                </c:pt>
                <c:pt idx="11">
                  <c:v>17.91</c:v>
                </c:pt>
                <c:pt idx="12">
                  <c:v>17.86</c:v>
                </c:pt>
                <c:pt idx="13">
                  <c:v>17.86</c:v>
                </c:pt>
                <c:pt idx="14">
                  <c:v>18.23</c:v>
                </c:pt>
                <c:pt idx="15">
                  <c:v>16.95</c:v>
                </c:pt>
                <c:pt idx="16">
                  <c:v>16.72</c:v>
                </c:pt>
                <c:pt idx="17">
                  <c:v>17.12</c:v>
                </c:pt>
                <c:pt idx="18">
                  <c:v>17.38</c:v>
                </c:pt>
                <c:pt idx="19">
                  <c:v>18.260000000000002</c:v>
                </c:pt>
                <c:pt idx="20">
                  <c:v>18.34</c:v>
                </c:pt>
                <c:pt idx="21">
                  <c:v>18.34</c:v>
                </c:pt>
                <c:pt idx="22">
                  <c:v>18.46</c:v>
                </c:pt>
                <c:pt idx="23">
                  <c:v>18.46</c:v>
                </c:pt>
                <c:pt idx="24">
                  <c:v>19.2</c:v>
                </c:pt>
                <c:pt idx="25">
                  <c:v>19.7</c:v>
                </c:pt>
                <c:pt idx="26">
                  <c:v>20.2</c:v>
                </c:pt>
                <c:pt idx="27">
                  <c:v>20.399999999999999</c:v>
                </c:pt>
                <c:pt idx="28">
                  <c:v>20.399999999999999</c:v>
                </c:pt>
                <c:pt idx="29">
                  <c:v>20.399999999999999</c:v>
                </c:pt>
                <c:pt idx="30">
                  <c:v>20.399999999999999</c:v>
                </c:pt>
                <c:pt idx="31">
                  <c:v>20.399999999999999</c:v>
                </c:pt>
              </c:numCache>
            </c:numRef>
          </c:val>
          <c:extLst>
            <c:ext xmlns:c16="http://schemas.microsoft.com/office/drawing/2014/chart" uri="{C3380CC4-5D6E-409C-BE32-E72D297353CC}">
              <c16:uniqueId val="{00000000-6CC6-4C84-8B64-F530BF645B37}"/>
            </c:ext>
          </c:extLst>
        </c:ser>
        <c:dLbls>
          <c:showLegendKey val="0"/>
          <c:showVal val="0"/>
          <c:showCatName val="0"/>
          <c:showSerName val="0"/>
          <c:showPercent val="0"/>
          <c:showBubbleSize val="0"/>
        </c:dLbls>
        <c:gapWidth val="150"/>
        <c:axId val="264312671"/>
        <c:axId val="264311231"/>
      </c:barChart>
      <c:lineChart>
        <c:grouping val="standard"/>
        <c:varyColors val="0"/>
        <c:ser>
          <c:idx val="2"/>
          <c:order val="1"/>
          <c:tx>
            <c:strRef>
              <c:f>Sheet3!$G$81</c:f>
              <c:strCache>
                <c:ptCount val="1"/>
                <c:pt idx="0">
                  <c:v>产能利用率</c:v>
                </c:pt>
              </c:strCache>
            </c:strRef>
          </c:tx>
          <c:spPr>
            <a:ln w="28575" cap="rnd">
              <a:solidFill>
                <a:schemeClr val="accent3"/>
              </a:solidFill>
              <a:round/>
            </a:ln>
            <a:effectLst/>
          </c:spPr>
          <c:marker>
            <c:symbol val="none"/>
          </c:marker>
          <c:cat>
            <c:numRef>
              <c:f>Sheet3!$D$82:$D$113</c:f>
              <c:numCache>
                <c:formatCode>yyyy\-mm\-dd;@</c:formatCode>
                <c:ptCount val="32"/>
                <c:pt idx="0">
                  <c:v>44957</c:v>
                </c:pt>
                <c:pt idx="1">
                  <c:v>44985</c:v>
                </c:pt>
                <c:pt idx="2">
                  <c:v>45016</c:v>
                </c:pt>
                <c:pt idx="3">
                  <c:v>45046</c:v>
                </c:pt>
                <c:pt idx="4">
                  <c:v>45077</c:v>
                </c:pt>
                <c:pt idx="5">
                  <c:v>45107</c:v>
                </c:pt>
                <c:pt idx="6">
                  <c:v>45138</c:v>
                </c:pt>
                <c:pt idx="7">
                  <c:v>45169</c:v>
                </c:pt>
                <c:pt idx="8">
                  <c:v>45199</c:v>
                </c:pt>
                <c:pt idx="9">
                  <c:v>45230</c:v>
                </c:pt>
                <c:pt idx="10">
                  <c:v>45260</c:v>
                </c:pt>
                <c:pt idx="11">
                  <c:v>45291</c:v>
                </c:pt>
                <c:pt idx="12">
                  <c:v>45322</c:v>
                </c:pt>
                <c:pt idx="13">
                  <c:v>45351</c:v>
                </c:pt>
                <c:pt idx="14">
                  <c:v>45382</c:v>
                </c:pt>
                <c:pt idx="15">
                  <c:v>45412</c:v>
                </c:pt>
                <c:pt idx="16">
                  <c:v>45443</c:v>
                </c:pt>
                <c:pt idx="17">
                  <c:v>45473</c:v>
                </c:pt>
                <c:pt idx="18">
                  <c:v>45504</c:v>
                </c:pt>
                <c:pt idx="19">
                  <c:v>45535</c:v>
                </c:pt>
                <c:pt idx="20">
                  <c:v>45565</c:v>
                </c:pt>
                <c:pt idx="21">
                  <c:v>45596</c:v>
                </c:pt>
                <c:pt idx="22">
                  <c:v>45626</c:v>
                </c:pt>
                <c:pt idx="23">
                  <c:v>45657</c:v>
                </c:pt>
                <c:pt idx="24">
                  <c:v>45688</c:v>
                </c:pt>
                <c:pt idx="25">
                  <c:v>45716</c:v>
                </c:pt>
                <c:pt idx="26">
                  <c:v>45747</c:v>
                </c:pt>
                <c:pt idx="27">
                  <c:v>45777</c:v>
                </c:pt>
                <c:pt idx="28">
                  <c:v>45808</c:v>
                </c:pt>
                <c:pt idx="29">
                  <c:v>45838</c:v>
                </c:pt>
                <c:pt idx="30">
                  <c:v>45869</c:v>
                </c:pt>
                <c:pt idx="31">
                  <c:v>45900</c:v>
                </c:pt>
              </c:numCache>
            </c:numRef>
          </c:cat>
          <c:val>
            <c:numRef>
              <c:f>Sheet3!$G$82:$G$113</c:f>
              <c:numCache>
                <c:formatCode>General</c:formatCode>
                <c:ptCount val="32"/>
                <c:pt idx="0">
                  <c:v>0.6404494382022472</c:v>
                </c:pt>
                <c:pt idx="1">
                  <c:v>0.65434380776340106</c:v>
                </c:pt>
                <c:pt idx="2">
                  <c:v>0.71203871748336356</c:v>
                </c:pt>
                <c:pt idx="3">
                  <c:v>0.73810957254665865</c:v>
                </c:pt>
                <c:pt idx="4">
                  <c:v>0.70128354725787623</c:v>
                </c:pt>
                <c:pt idx="5">
                  <c:v>0.6885617214043035</c:v>
                </c:pt>
                <c:pt idx="6">
                  <c:v>0.68239866740699595</c:v>
                </c:pt>
                <c:pt idx="7">
                  <c:v>0.64854475562877545</c:v>
                </c:pt>
                <c:pt idx="8">
                  <c:v>0.6330818965517242</c:v>
                </c:pt>
                <c:pt idx="9">
                  <c:v>0.67633104902477603</c:v>
                </c:pt>
                <c:pt idx="10">
                  <c:v>0.70578231292517002</c:v>
                </c:pt>
                <c:pt idx="11">
                  <c:v>0.69402568397543274</c:v>
                </c:pt>
                <c:pt idx="12">
                  <c:v>0.69148936170212771</c:v>
                </c:pt>
                <c:pt idx="13">
                  <c:v>0.64949608062709963</c:v>
                </c:pt>
                <c:pt idx="14">
                  <c:v>0.66867800329127802</c:v>
                </c:pt>
                <c:pt idx="15">
                  <c:v>0.72271386430678464</c:v>
                </c:pt>
                <c:pt idx="16">
                  <c:v>0.73923444976076558</c:v>
                </c:pt>
                <c:pt idx="17">
                  <c:v>0.68983644859813087</c:v>
                </c:pt>
                <c:pt idx="18">
                  <c:v>0.66743383199079398</c:v>
                </c:pt>
                <c:pt idx="19">
                  <c:v>0.67196056955093086</c:v>
                </c:pt>
                <c:pt idx="20">
                  <c:v>0.67502726281352243</c:v>
                </c:pt>
                <c:pt idx="21">
                  <c:v>0.72246455834242096</c:v>
                </c:pt>
                <c:pt idx="22">
                  <c:v>0.75081256771397609</c:v>
                </c:pt>
                <c:pt idx="23">
                  <c:v>0.80227518959913324</c:v>
                </c:pt>
                <c:pt idx="24">
                  <c:v>0.76822916666666674</c:v>
                </c:pt>
                <c:pt idx="25">
                  <c:v>0.68781725888324874</c:v>
                </c:pt>
                <c:pt idx="26">
                  <c:v>0.75396039603960396</c:v>
                </c:pt>
                <c:pt idx="27">
                  <c:v>0.7789215686274511</c:v>
                </c:pt>
                <c:pt idx="28">
                  <c:v>0.77254901960784317</c:v>
                </c:pt>
                <c:pt idx="29">
                  <c:v>0.75392156862745108</c:v>
                </c:pt>
                <c:pt idx="30">
                  <c:v>0.7602941176470589</c:v>
                </c:pt>
                <c:pt idx="31">
                  <c:v>0.75833333333333341</c:v>
                </c:pt>
              </c:numCache>
            </c:numRef>
          </c:val>
          <c:smooth val="1"/>
          <c:extLst>
            <c:ext xmlns:c16="http://schemas.microsoft.com/office/drawing/2014/chart" uri="{C3380CC4-5D6E-409C-BE32-E72D297353CC}">
              <c16:uniqueId val="{00000001-6CC6-4C84-8B64-F530BF645B37}"/>
            </c:ext>
          </c:extLst>
        </c:ser>
        <c:dLbls>
          <c:showLegendKey val="0"/>
          <c:showVal val="0"/>
          <c:showCatName val="0"/>
          <c:showSerName val="0"/>
          <c:showPercent val="0"/>
          <c:showBubbleSize val="0"/>
        </c:dLbls>
        <c:marker val="1"/>
        <c:smooth val="0"/>
        <c:axId val="264242111"/>
        <c:axId val="264253151"/>
      </c:lineChart>
      <c:dateAx>
        <c:axId val="264312671"/>
        <c:scaling>
          <c:orientation val="minMax"/>
        </c:scaling>
        <c:delete val="0"/>
        <c:axPos val="b"/>
        <c:numFmt formatCode="yyyy\-mm\-d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311231"/>
        <c:crosses val="autoZero"/>
        <c:auto val="1"/>
        <c:lblOffset val="100"/>
        <c:baseTimeUnit val="months"/>
      </c:dateAx>
      <c:valAx>
        <c:axId val="26431123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312671"/>
        <c:crosses val="autoZero"/>
        <c:crossBetween val="between"/>
      </c:valAx>
      <c:valAx>
        <c:axId val="264253151"/>
        <c:scaling>
          <c:orientation val="minMax"/>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42111"/>
        <c:crosses val="max"/>
        <c:crossBetween val="between"/>
      </c:valAx>
      <c:dateAx>
        <c:axId val="264242111"/>
        <c:scaling>
          <c:orientation val="minMax"/>
        </c:scaling>
        <c:delete val="1"/>
        <c:axPos val="b"/>
        <c:numFmt formatCode="yyyy\-mm\-dd;@" sourceLinked="1"/>
        <c:majorTickMark val="out"/>
        <c:minorTickMark val="none"/>
        <c:tickLblPos val="nextTo"/>
        <c:crossAx val="264253151"/>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932015149334558E-2"/>
          <c:y val="4.6121593291404611E-2"/>
          <c:w val="0.91110484815136039"/>
          <c:h val="0.86048894831542289"/>
        </c:manualLayout>
      </c:layout>
      <c:barChart>
        <c:barDir val="col"/>
        <c:grouping val="clustered"/>
        <c:varyColors val="0"/>
        <c:ser>
          <c:idx val="0"/>
          <c:order val="0"/>
          <c:tx>
            <c:strRef>
              <c:f>NPI!$M$15</c:f>
              <c:strCache>
                <c:ptCount val="1"/>
                <c:pt idx="0">
                  <c:v>投建产线</c:v>
                </c:pt>
              </c:strCache>
            </c:strRef>
          </c:tx>
          <c:spPr>
            <a:solidFill>
              <a:schemeClr val="accent5"/>
            </a:solidFill>
            <a:ln>
              <a:noFill/>
            </a:ln>
            <a:effectLst/>
          </c:spPr>
          <c:invertIfNegative val="0"/>
          <c:cat>
            <c:strRef>
              <c:f>NPI!$L$16:$L$22</c:f>
              <c:strCache>
                <c:ptCount val="7"/>
                <c:pt idx="0">
                  <c:v>IMIP</c:v>
                </c:pt>
                <c:pt idx="1">
                  <c:v>IWIP</c:v>
                </c:pt>
                <c:pt idx="2">
                  <c:v>德龙园区</c:v>
                </c:pt>
                <c:pt idx="3">
                  <c:v>Obi岛</c:v>
                </c:pt>
                <c:pt idx="4">
                  <c:v>振石</c:v>
                </c:pt>
                <c:pt idx="5">
                  <c:v>华迪</c:v>
                </c:pt>
                <c:pt idx="6">
                  <c:v>其他</c:v>
                </c:pt>
              </c:strCache>
            </c:strRef>
          </c:cat>
          <c:val>
            <c:numRef>
              <c:f>NPI!$M$16:$M$22</c:f>
              <c:numCache>
                <c:formatCode>General</c:formatCode>
                <c:ptCount val="7"/>
                <c:pt idx="0">
                  <c:v>51</c:v>
                </c:pt>
                <c:pt idx="1">
                  <c:v>56</c:v>
                </c:pt>
                <c:pt idx="2">
                  <c:v>80</c:v>
                </c:pt>
                <c:pt idx="3">
                  <c:v>28</c:v>
                </c:pt>
                <c:pt idx="4">
                  <c:v>12</c:v>
                </c:pt>
                <c:pt idx="5">
                  <c:v>10</c:v>
                </c:pt>
                <c:pt idx="6">
                  <c:v>10</c:v>
                </c:pt>
              </c:numCache>
            </c:numRef>
          </c:val>
          <c:extLst>
            <c:ext xmlns:c16="http://schemas.microsoft.com/office/drawing/2014/chart" uri="{C3380CC4-5D6E-409C-BE32-E72D297353CC}">
              <c16:uniqueId val="{00000000-0C1E-459E-872A-73CD3738742C}"/>
            </c:ext>
          </c:extLst>
        </c:ser>
        <c:ser>
          <c:idx val="1"/>
          <c:order val="1"/>
          <c:tx>
            <c:strRef>
              <c:f>NPI!$N$15</c:f>
              <c:strCache>
                <c:ptCount val="1"/>
                <c:pt idx="0">
                  <c:v>在产产线</c:v>
                </c:pt>
              </c:strCache>
            </c:strRef>
          </c:tx>
          <c:spPr>
            <a:solidFill>
              <a:schemeClr val="accent2">
                <a:lumMod val="75000"/>
              </a:schemeClr>
            </a:solidFill>
            <a:ln>
              <a:noFill/>
            </a:ln>
            <a:effectLst/>
          </c:spPr>
          <c:invertIfNegative val="0"/>
          <c:cat>
            <c:strRef>
              <c:f>NPI!$L$16:$L$22</c:f>
              <c:strCache>
                <c:ptCount val="7"/>
                <c:pt idx="0">
                  <c:v>IMIP</c:v>
                </c:pt>
                <c:pt idx="1">
                  <c:v>IWIP</c:v>
                </c:pt>
                <c:pt idx="2">
                  <c:v>德龙园区</c:v>
                </c:pt>
                <c:pt idx="3">
                  <c:v>Obi岛</c:v>
                </c:pt>
                <c:pt idx="4">
                  <c:v>振石</c:v>
                </c:pt>
                <c:pt idx="5">
                  <c:v>华迪</c:v>
                </c:pt>
                <c:pt idx="6">
                  <c:v>其他</c:v>
                </c:pt>
              </c:strCache>
            </c:strRef>
          </c:cat>
          <c:val>
            <c:numRef>
              <c:f>NPI!$N$16:$N$22</c:f>
              <c:numCache>
                <c:formatCode>General</c:formatCode>
                <c:ptCount val="7"/>
                <c:pt idx="0">
                  <c:v>50</c:v>
                </c:pt>
                <c:pt idx="1">
                  <c:v>54</c:v>
                </c:pt>
                <c:pt idx="2">
                  <c:v>71</c:v>
                </c:pt>
                <c:pt idx="3">
                  <c:v>22</c:v>
                </c:pt>
                <c:pt idx="4">
                  <c:v>12</c:v>
                </c:pt>
                <c:pt idx="5">
                  <c:v>4</c:v>
                </c:pt>
                <c:pt idx="6">
                  <c:v>5</c:v>
                </c:pt>
              </c:numCache>
            </c:numRef>
          </c:val>
          <c:extLst>
            <c:ext xmlns:c16="http://schemas.microsoft.com/office/drawing/2014/chart" uri="{C3380CC4-5D6E-409C-BE32-E72D297353CC}">
              <c16:uniqueId val="{00000001-0C1E-459E-872A-73CD3738742C}"/>
            </c:ext>
          </c:extLst>
        </c:ser>
        <c:dLbls>
          <c:showLegendKey val="0"/>
          <c:showVal val="0"/>
          <c:showCatName val="0"/>
          <c:showSerName val="0"/>
          <c:showPercent val="0"/>
          <c:showBubbleSize val="0"/>
        </c:dLbls>
        <c:gapWidth val="219"/>
        <c:overlap val="-27"/>
        <c:axId val="754314559"/>
        <c:axId val="754315999"/>
      </c:barChart>
      <c:catAx>
        <c:axId val="754314559"/>
        <c:scaling>
          <c:orientation val="minMax"/>
        </c:scaling>
        <c:delete val="0"/>
        <c:axPos val="b"/>
        <c:numFmt formatCode="General" sourceLinked="1"/>
        <c:majorTickMark val="in"/>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15999"/>
        <c:crosses val="autoZero"/>
        <c:auto val="1"/>
        <c:lblAlgn val="ctr"/>
        <c:lblOffset val="100"/>
        <c:noMultiLvlLbl val="0"/>
      </c:catAx>
      <c:valAx>
        <c:axId val="754315999"/>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14559"/>
        <c:crosses val="autoZero"/>
        <c:crossBetween val="between"/>
      </c:valAx>
      <c:spPr>
        <a:noFill/>
        <a:ln>
          <a:noFill/>
        </a:ln>
        <a:effectLst/>
      </c:spPr>
    </c:plotArea>
    <c:legend>
      <c:legendPos val="b"/>
      <c:layout>
        <c:manualLayout>
          <c:xMode val="edge"/>
          <c:yMode val="edge"/>
          <c:x val="0.60406400255571457"/>
          <c:y val="0.22484227207448121"/>
          <c:w val="0.31105877002631976"/>
          <c:h val="7.5819343336799877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Sheet3!$C$63</c:f>
              <c:strCache>
                <c:ptCount val="1"/>
                <c:pt idx="0">
                  <c:v>印尼新增NPI炉子</c:v>
                </c:pt>
              </c:strCache>
            </c:strRef>
          </c:tx>
          <c:spPr>
            <a:solidFill>
              <a:schemeClr val="accent6"/>
            </a:solidFill>
            <a:ln>
              <a:noFill/>
            </a:ln>
            <a:effectLst/>
          </c:spPr>
          <c:invertIfNegative val="0"/>
          <c:cat>
            <c:strRef>
              <c:f>Sheet3!$B$64:$B$67</c:f>
              <c:strCache>
                <c:ptCount val="4"/>
                <c:pt idx="0">
                  <c:v>2022</c:v>
                </c:pt>
                <c:pt idx="1">
                  <c:v>2023</c:v>
                </c:pt>
                <c:pt idx="2">
                  <c:v>2024</c:v>
                </c:pt>
                <c:pt idx="3">
                  <c:v>2025E</c:v>
                </c:pt>
              </c:strCache>
            </c:strRef>
          </c:cat>
          <c:val>
            <c:numRef>
              <c:f>Sheet3!$C$64:$C$67</c:f>
              <c:numCache>
                <c:formatCode>General</c:formatCode>
                <c:ptCount val="4"/>
                <c:pt idx="0">
                  <c:v>50</c:v>
                </c:pt>
                <c:pt idx="1">
                  <c:v>42</c:v>
                </c:pt>
                <c:pt idx="2">
                  <c:v>32</c:v>
                </c:pt>
                <c:pt idx="3">
                  <c:v>12</c:v>
                </c:pt>
              </c:numCache>
            </c:numRef>
          </c:val>
          <c:extLst>
            <c:ext xmlns:c16="http://schemas.microsoft.com/office/drawing/2014/chart" uri="{C3380CC4-5D6E-409C-BE32-E72D297353CC}">
              <c16:uniqueId val="{00000000-0861-4EC9-8BDA-78F046797BB9}"/>
            </c:ext>
          </c:extLst>
        </c:ser>
        <c:dLbls>
          <c:showLegendKey val="0"/>
          <c:showVal val="0"/>
          <c:showCatName val="0"/>
          <c:showSerName val="0"/>
          <c:showPercent val="0"/>
          <c:showBubbleSize val="0"/>
        </c:dLbls>
        <c:gapWidth val="219"/>
        <c:overlap val="-27"/>
        <c:axId val="264235391"/>
        <c:axId val="264236831"/>
      </c:barChart>
      <c:catAx>
        <c:axId val="264235391"/>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36831"/>
        <c:crosses val="autoZero"/>
        <c:auto val="1"/>
        <c:lblAlgn val="ctr"/>
        <c:lblOffset val="100"/>
        <c:noMultiLvlLbl val="0"/>
      </c:catAx>
      <c:valAx>
        <c:axId val="264236831"/>
        <c:scaling>
          <c:orientation val="minMax"/>
          <c:max val="5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264235391"/>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914260717410324E-2"/>
          <c:y val="5.0925925925925923E-2"/>
          <c:w val="0.9155301837270341"/>
          <c:h val="0.85058617672790904"/>
        </c:manualLayout>
      </c:layout>
      <c:barChart>
        <c:barDir val="col"/>
        <c:grouping val="clustered"/>
        <c:varyColors val="0"/>
        <c:ser>
          <c:idx val="0"/>
          <c:order val="0"/>
          <c:tx>
            <c:strRef>
              <c:f>Matte!$J$12</c:f>
              <c:strCache>
                <c:ptCount val="1"/>
                <c:pt idx="0">
                  <c:v>RKEF</c:v>
                </c:pt>
              </c:strCache>
            </c:strRef>
          </c:tx>
          <c:spPr>
            <a:solidFill>
              <a:schemeClr val="accent1"/>
            </a:solidFill>
            <a:ln>
              <a:noFill/>
            </a:ln>
            <a:effectLst/>
          </c:spPr>
          <c:invertIfNegative val="0"/>
          <c:cat>
            <c:strRef>
              <c:f>Matte!$I$13:$I$17</c:f>
              <c:strCache>
                <c:ptCount val="5"/>
                <c:pt idx="0">
                  <c:v>中伟股份</c:v>
                </c:pt>
                <c:pt idx="1">
                  <c:v>青山集团</c:v>
                </c:pt>
                <c:pt idx="2">
                  <c:v>华友钴业</c:v>
                </c:pt>
                <c:pt idx="3">
                  <c:v>伟明环保</c:v>
                </c:pt>
                <c:pt idx="4">
                  <c:v>印尼恒生</c:v>
                </c:pt>
              </c:strCache>
            </c:strRef>
          </c:cat>
          <c:val>
            <c:numRef>
              <c:f>Matte!$J$13:$J$17</c:f>
              <c:numCache>
                <c:formatCode>General</c:formatCode>
                <c:ptCount val="5"/>
                <c:pt idx="0">
                  <c:v>6</c:v>
                </c:pt>
                <c:pt idx="1">
                  <c:v>4</c:v>
                </c:pt>
                <c:pt idx="2">
                  <c:v>4</c:v>
                </c:pt>
                <c:pt idx="3">
                  <c:v>0</c:v>
                </c:pt>
                <c:pt idx="4">
                  <c:v>0</c:v>
                </c:pt>
              </c:numCache>
            </c:numRef>
          </c:val>
          <c:extLst>
            <c:ext xmlns:c16="http://schemas.microsoft.com/office/drawing/2014/chart" uri="{C3380CC4-5D6E-409C-BE32-E72D297353CC}">
              <c16:uniqueId val="{00000000-09E4-4621-8D0D-E5D19DA8194E}"/>
            </c:ext>
          </c:extLst>
        </c:ser>
        <c:ser>
          <c:idx val="1"/>
          <c:order val="1"/>
          <c:tx>
            <c:strRef>
              <c:f>Matte!$K$12</c:f>
              <c:strCache>
                <c:ptCount val="1"/>
                <c:pt idx="0">
                  <c:v>富氧侧吹（OESBF）</c:v>
                </c:pt>
              </c:strCache>
            </c:strRef>
          </c:tx>
          <c:spPr>
            <a:solidFill>
              <a:schemeClr val="accent2"/>
            </a:solidFill>
            <a:ln>
              <a:noFill/>
            </a:ln>
            <a:effectLst/>
          </c:spPr>
          <c:invertIfNegative val="0"/>
          <c:cat>
            <c:strRef>
              <c:f>Matte!$I$13:$I$17</c:f>
              <c:strCache>
                <c:ptCount val="5"/>
                <c:pt idx="0">
                  <c:v>中伟股份</c:v>
                </c:pt>
                <c:pt idx="1">
                  <c:v>青山集团</c:v>
                </c:pt>
                <c:pt idx="2">
                  <c:v>华友钴业</c:v>
                </c:pt>
                <c:pt idx="3">
                  <c:v>伟明环保</c:v>
                </c:pt>
                <c:pt idx="4">
                  <c:v>印尼恒生</c:v>
                </c:pt>
              </c:strCache>
            </c:strRef>
          </c:cat>
          <c:val>
            <c:numRef>
              <c:f>Matte!$K$13:$K$17</c:f>
              <c:numCache>
                <c:formatCode>General</c:formatCode>
                <c:ptCount val="5"/>
                <c:pt idx="0">
                  <c:v>4</c:v>
                </c:pt>
                <c:pt idx="1">
                  <c:v>0</c:v>
                </c:pt>
                <c:pt idx="2">
                  <c:v>0</c:v>
                </c:pt>
                <c:pt idx="3">
                  <c:v>2</c:v>
                </c:pt>
                <c:pt idx="4">
                  <c:v>1</c:v>
                </c:pt>
              </c:numCache>
            </c:numRef>
          </c:val>
          <c:extLst>
            <c:ext xmlns:c16="http://schemas.microsoft.com/office/drawing/2014/chart" uri="{C3380CC4-5D6E-409C-BE32-E72D297353CC}">
              <c16:uniqueId val="{00000001-09E4-4621-8D0D-E5D19DA8194E}"/>
            </c:ext>
          </c:extLst>
        </c:ser>
        <c:dLbls>
          <c:showLegendKey val="0"/>
          <c:showVal val="0"/>
          <c:showCatName val="0"/>
          <c:showSerName val="0"/>
          <c:showPercent val="0"/>
          <c:showBubbleSize val="0"/>
        </c:dLbls>
        <c:gapWidth val="219"/>
        <c:overlap val="-27"/>
        <c:axId val="754342879"/>
        <c:axId val="754329919"/>
      </c:barChart>
      <c:catAx>
        <c:axId val="754342879"/>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29919"/>
        <c:crosses val="autoZero"/>
        <c:auto val="1"/>
        <c:lblAlgn val="ctr"/>
        <c:lblOffset val="100"/>
        <c:noMultiLvlLbl val="0"/>
      </c:catAx>
      <c:valAx>
        <c:axId val="754329919"/>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54342879"/>
        <c:crosses val="autoZero"/>
        <c:crossBetween val="between"/>
      </c:valAx>
      <c:spPr>
        <a:noFill/>
        <a:ln>
          <a:noFill/>
        </a:ln>
        <a:effectLst/>
      </c:spPr>
    </c:plotArea>
    <c:legend>
      <c:legendPos val="b"/>
      <c:layout>
        <c:manualLayout>
          <c:xMode val="edge"/>
          <c:yMode val="edge"/>
          <c:x val="0.59633902012248474"/>
          <c:y val="0.18113371245261004"/>
          <c:w val="0.40366097987751531"/>
          <c:h val="7.8996427529892096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925" y="0"/>
            <a:ext cx="4302125" cy="341313"/>
          </a:xfrm>
          <a:prstGeom prst="rect">
            <a:avLst/>
          </a:prstGeom>
        </p:spPr>
        <p:txBody>
          <a:bodyPr vert="horz" lIns="91440" tIns="45720" rIns="91440" bIns="45720" rtlCol="0"/>
          <a:lstStyle>
            <a:lvl1pPr algn="r">
              <a:defRPr sz="1200"/>
            </a:lvl1pPr>
          </a:lstStyle>
          <a:p>
            <a:fld id="{F2A7C25B-2A65-43F0-8B6C-85D618370156}" type="datetimeFigureOut">
              <a:rPr lang="zh-CN" altLang="en-US" smtClean="0"/>
              <a:t>2025/10/15</a:t>
            </a:fld>
            <a:endParaRPr lang="zh-CN" altLang="en-US"/>
          </a:p>
        </p:txBody>
      </p:sp>
      <p:sp>
        <p:nvSpPr>
          <p:cNvPr id="4" name="页脚占位符 3"/>
          <p:cNvSpPr>
            <a:spLocks noGrp="1"/>
          </p:cNvSpPr>
          <p:nvPr>
            <p:ph type="ftr" sz="quarter" idx="2"/>
          </p:nvPr>
        </p:nvSpPr>
        <p:spPr>
          <a:xfrm>
            <a:off x="0" y="6456363"/>
            <a:ext cx="4302125" cy="341312"/>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925" y="6456363"/>
            <a:ext cx="4302125" cy="341312"/>
          </a:xfrm>
          <a:prstGeom prst="rect">
            <a:avLst/>
          </a:prstGeom>
        </p:spPr>
        <p:txBody>
          <a:bodyPr vert="horz" lIns="91440" tIns="45720" rIns="91440" bIns="45720" rtlCol="0" anchor="b"/>
          <a:lstStyle>
            <a:lvl1pPr algn="r">
              <a:defRPr sz="1200"/>
            </a:lvl1pPr>
          </a:lstStyle>
          <a:p>
            <a:fld id="{C503661A-B2AA-42F1-B5A4-5D0B4BDB43D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5622798" y="0"/>
            <a:ext cx="4301543" cy="339884"/>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2025/10/15</a:t>
            </a:fld>
            <a:endParaRPr lang="zh-CN" altLang="en-US"/>
          </a:p>
        </p:txBody>
      </p:sp>
      <p:sp>
        <p:nvSpPr>
          <p:cNvPr id="4" name="幻灯片图像占位符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664" y="3228896"/>
            <a:ext cx="7941310" cy="3058954"/>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456612"/>
            <a:ext cx="4301543" cy="339884"/>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5622798" y="6456612"/>
            <a:ext cx="4301543" cy="339884"/>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44FE7-BF7C-FC3A-92A8-4D603E8299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389CC2-E9C8-99CB-D4B4-3CC8243B08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9318CB0-C3E5-7502-DCCF-CEB94A12CF3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984D067-08A0-AA27-BCC3-A8A409C82E23}"/>
              </a:ext>
            </a:extLst>
          </p:cNvPr>
          <p:cNvSpPr>
            <a:spLocks noGrp="1"/>
          </p:cNvSpPr>
          <p:nvPr>
            <p:ph type="sldNum" sz="quarter" idx="5"/>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2534794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94303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42B1E-B3DC-A622-EDDC-FAEF53CA0C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D7C7066-4518-66B5-9143-ED9C99DB0A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D800E22-4AE8-828F-45F1-FB6992ACAF0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1B58E0A-2F8B-4B79-66D1-8886071AB26C}"/>
              </a:ext>
            </a:extLst>
          </p:cNvPr>
          <p:cNvSpPr>
            <a:spLocks noGrp="1"/>
          </p:cNvSpPr>
          <p:nvPr>
            <p:ph type="sldNum" sz="quarter" idx="5"/>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2368650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22</a:t>
            </a:fld>
            <a:endParaRPr lang="zh-CN" altLang="en-US"/>
          </a:p>
        </p:txBody>
      </p:sp>
    </p:spTree>
    <p:extLst>
      <p:ext uri="{BB962C8B-B14F-4D97-AF65-F5344CB8AC3E}">
        <p14:creationId xmlns:p14="http://schemas.microsoft.com/office/powerpoint/2010/main" val="416874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23</a:t>
            </a:fld>
            <a:endParaRPr lang="zh-CN" altLang="en-US"/>
          </a:p>
        </p:txBody>
      </p:sp>
    </p:spTree>
    <p:extLst>
      <p:ext uri="{BB962C8B-B14F-4D97-AF65-F5344CB8AC3E}">
        <p14:creationId xmlns:p14="http://schemas.microsoft.com/office/powerpoint/2010/main" val="77089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1A291-6DDF-26B8-EF7E-C507D6D1FE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F3FA33-B44C-D21A-E623-8F2A3460110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849630-B723-DB08-2269-13176DA2815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BFC3BA-5949-7FD5-4B69-1565923DE120}"/>
              </a:ext>
            </a:extLst>
          </p:cNvPr>
          <p:cNvSpPr>
            <a:spLocks noGrp="1"/>
          </p:cNvSpPr>
          <p:nvPr>
            <p:ph type="sldNum" sz="quarter" idx="5"/>
          </p:nvPr>
        </p:nvSpPr>
        <p:spPr/>
        <p:txBody>
          <a:bodyPr/>
          <a:lstStyle/>
          <a:p>
            <a:fld id="{418F03C3-53C1-4F10-8DAF-D1F318E96C6E}" type="slidenum">
              <a:rPr lang="zh-CN" altLang="en-US" smtClean="0"/>
              <a:t>24</a:t>
            </a:fld>
            <a:endParaRPr lang="zh-CN" altLang="en-US"/>
          </a:p>
        </p:txBody>
      </p:sp>
    </p:spTree>
    <p:extLst>
      <p:ext uri="{BB962C8B-B14F-4D97-AF65-F5344CB8AC3E}">
        <p14:creationId xmlns:p14="http://schemas.microsoft.com/office/powerpoint/2010/main" val="60573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1317011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7257-A236-1950-0DB9-1BA7E3ADC7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9F47F4-BF11-E24A-D4B7-D1520B0078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E0AED25-E603-B9B5-01D2-2ECA248DB63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1658A8A-A6F7-BDB2-CBA8-7D1F0D7B01AC}"/>
              </a:ext>
            </a:extLst>
          </p:cNvPr>
          <p:cNvSpPr>
            <a:spLocks noGrp="1"/>
          </p:cNvSpPr>
          <p:nvPr>
            <p:ph type="sldNum" sz="quarter" idx="5"/>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1438094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59869-BD2B-7FFD-BCC9-5E37886E5F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88F9A64-4B2C-EEB8-710D-753FB377E76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D79E39-6CE9-F6E6-27C9-46BAD2207DF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587482-9A89-98B5-EEAA-68F5A70ACDB7}"/>
              </a:ext>
            </a:extLst>
          </p:cNvPr>
          <p:cNvSpPr>
            <a:spLocks noGrp="1"/>
          </p:cNvSpPr>
          <p:nvPr>
            <p:ph type="sldNum" sz="quarter" idx="5"/>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125712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2503458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4407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3477C-3F07-5764-DF28-D25044E80E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A3E0B5-A296-014E-E798-C23FFD4AEB3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E12DF8-B80A-4C13-1ECB-C6EBFED1600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A36A125-BDF3-78BB-9339-A6410BE7CF88}"/>
              </a:ext>
            </a:extLst>
          </p:cNvPr>
          <p:cNvSpPr>
            <a:spLocks noGrp="1"/>
          </p:cNvSpPr>
          <p:nvPr>
            <p:ph type="sldNum" sz="quarter" idx="5"/>
          </p:nvPr>
        </p:nvSpPr>
        <p:spPr/>
        <p:txBody>
          <a:bodyPr/>
          <a:lstStyle/>
          <a:p>
            <a:fld id="{418F03C3-53C1-4F10-8DAF-D1F318E96C6E}" type="slidenum">
              <a:rPr lang="zh-CN" altLang="en-US" smtClean="0"/>
              <a:t>29</a:t>
            </a:fld>
            <a:endParaRPr lang="zh-CN" altLang="en-US"/>
          </a:p>
        </p:txBody>
      </p:sp>
    </p:spTree>
    <p:extLst>
      <p:ext uri="{BB962C8B-B14F-4D97-AF65-F5344CB8AC3E}">
        <p14:creationId xmlns:p14="http://schemas.microsoft.com/office/powerpoint/2010/main" val="174367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5AA63-1154-D1ED-8C53-8585CE60401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8A7C29-A055-A5A2-4393-3BB42A782BF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E911F6-2D4F-E5A3-559B-2ED5F699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712B78-EDBF-7096-E6BB-ABFDDA9A20A5}"/>
              </a:ext>
            </a:extLst>
          </p:cNvPr>
          <p:cNvSpPr>
            <a:spLocks noGrp="1"/>
          </p:cNvSpPr>
          <p:nvPr>
            <p:ph type="sldNum" sz="quarter" idx="5"/>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113106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5B216-D4AD-E55C-0CE4-DB5B527CB9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C965CB-60AB-46B8-A0AC-3F34878146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116275-BEF4-375F-9A6E-4E09B0FDE55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ABB9D62-BC0A-2D70-B681-71C464DDB2EB}"/>
              </a:ext>
            </a:extLst>
          </p:cNvPr>
          <p:cNvSpPr>
            <a:spLocks noGrp="1"/>
          </p:cNvSpPr>
          <p:nvPr>
            <p:ph type="sldNum" sz="quarter" idx="5"/>
          </p:nvPr>
        </p:nvSpPr>
        <p:spPr/>
        <p:txBody>
          <a:bodyPr/>
          <a:lstStyle/>
          <a:p>
            <a:fld id="{418F03C3-53C1-4F10-8DAF-D1F318E96C6E}" type="slidenum">
              <a:rPr lang="zh-CN" altLang="en-US" smtClean="0"/>
              <a:t>31</a:t>
            </a:fld>
            <a:endParaRPr lang="zh-CN" altLang="en-US"/>
          </a:p>
        </p:txBody>
      </p:sp>
    </p:spTree>
    <p:extLst>
      <p:ext uri="{BB962C8B-B14F-4D97-AF65-F5344CB8AC3E}">
        <p14:creationId xmlns:p14="http://schemas.microsoft.com/office/powerpoint/2010/main" val="286805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32</a:t>
            </a:fld>
            <a:endParaRPr lang="zh-CN" altLang="en-US"/>
          </a:p>
        </p:txBody>
      </p:sp>
    </p:spTree>
    <p:extLst>
      <p:ext uri="{BB962C8B-B14F-4D97-AF65-F5344CB8AC3E}">
        <p14:creationId xmlns:p14="http://schemas.microsoft.com/office/powerpoint/2010/main" val="1350602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39844-2AB7-D35A-DDA7-5195D736F2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FC496A-2953-74B6-7F60-8F2EBF060FE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435FC3-2126-36A6-B4CB-5D6D1388FA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CBC59A-E63F-C3A7-C2A7-9B2F9A597236}"/>
              </a:ext>
            </a:extLst>
          </p:cNvPr>
          <p:cNvSpPr>
            <a:spLocks noGrp="1"/>
          </p:cNvSpPr>
          <p:nvPr>
            <p:ph type="sldNum" sz="quarter" idx="5"/>
          </p:nvPr>
        </p:nvSpPr>
        <p:spPr/>
        <p:txBody>
          <a:bodyPr/>
          <a:lstStyle/>
          <a:p>
            <a:fld id="{418F03C3-53C1-4F10-8DAF-D1F318E96C6E}" type="slidenum">
              <a:rPr lang="zh-CN" altLang="en-US" smtClean="0"/>
              <a:t>3</a:t>
            </a:fld>
            <a:endParaRPr lang="zh-CN" altLang="en-US"/>
          </a:p>
        </p:txBody>
      </p:sp>
    </p:spTree>
    <p:extLst>
      <p:ext uri="{BB962C8B-B14F-4D97-AF65-F5344CB8AC3E}">
        <p14:creationId xmlns:p14="http://schemas.microsoft.com/office/powerpoint/2010/main" val="1663174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44073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EC01-538E-5210-A573-5EDA64ED3C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6C464D-755F-D6A5-4CC0-840E17304C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DB7CAA-FC1D-0D43-827E-CC74E589B80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2061EC5-9498-031E-7CAD-CD9546CF32B0}"/>
              </a:ext>
            </a:extLst>
          </p:cNvPr>
          <p:cNvSpPr>
            <a:spLocks noGrp="1"/>
          </p:cNvSpPr>
          <p:nvPr>
            <p:ph type="sldNum" sz="quarter" idx="5"/>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190159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6</a:t>
            </a:fld>
            <a:endParaRPr lang="zh-CN" altLang="en-US"/>
          </a:p>
        </p:txBody>
      </p:sp>
    </p:spTree>
    <p:extLst>
      <p:ext uri="{BB962C8B-B14F-4D97-AF65-F5344CB8AC3E}">
        <p14:creationId xmlns:p14="http://schemas.microsoft.com/office/powerpoint/2010/main" val="296170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10</a:t>
            </a:fld>
            <a:endParaRPr lang="zh-CN" altLang="en-US"/>
          </a:p>
        </p:txBody>
      </p:sp>
    </p:spTree>
    <p:extLst>
      <p:ext uri="{BB962C8B-B14F-4D97-AF65-F5344CB8AC3E}">
        <p14:creationId xmlns:p14="http://schemas.microsoft.com/office/powerpoint/2010/main" val="2781301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4C6B6-3A93-D9E8-A313-7B5FDDCBC47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F52531-B481-7031-F7D3-69ECD05163E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AEE673-4CEC-997B-9FFD-6B4516BA59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3A80073-65BE-4933-C7B5-EF82961E7A86}"/>
              </a:ext>
            </a:extLst>
          </p:cNvPr>
          <p:cNvSpPr>
            <a:spLocks noGrp="1"/>
          </p:cNvSpPr>
          <p:nvPr>
            <p:ph type="sldNum" sz="quarter" idx="5"/>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3313101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EB6F1-690E-041C-F019-4C2BE660E0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C5577E-C499-510C-DC26-608EED2FA71F}"/>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AEB9E34D-A108-BFC2-EF05-57C4EF25516F}"/>
              </a:ext>
            </a:extLst>
          </p:cNvPr>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33960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858044" cy="7232650"/>
          </a:xfrm>
          <a:prstGeom prst="rect">
            <a:avLst/>
          </a:prstGeom>
        </p:spPr>
      </p:pic>
      <p:sp>
        <p:nvSpPr>
          <p:cNvPr id="3" name="矩形 2"/>
          <p:cNvSpPr/>
          <p:nvPr userDrawn="1"/>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11" name="Picture 4" descr="C:\Documents and Settings\Administrator\桌面\logo安泰科副本.gif"/>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8695" y="231949"/>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文本框 2"/>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238" y="6704013"/>
            <a:ext cx="2892425" cy="384175"/>
          </a:xfrm>
          <a:prstGeom prst="rect">
            <a:avLst/>
          </a:prstGeom>
        </p:spPr>
        <p:txBody>
          <a:bodyPr/>
          <a:lstStyle/>
          <a:p>
            <a:fld id="{3C82C926-329E-43DE-A990-3A07A2A534C7}" type="datetimeFigureOut">
              <a:rPr lang="zh-CN" altLang="en-US" smtClean="0"/>
              <a:t>2025/10/15</a:t>
            </a:fld>
            <a:endParaRPr lang="zh-CN" altLang="en-US"/>
          </a:p>
        </p:txBody>
      </p:sp>
      <p:sp>
        <p:nvSpPr>
          <p:cNvPr id="3" name="页脚占位符 2"/>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2088" y="6704013"/>
            <a:ext cx="2892425" cy="384175"/>
          </a:xfrm>
          <a:prstGeom prst="rect">
            <a:avLst/>
          </a:prstGeom>
        </p:spPr>
        <p:txBody>
          <a:bodyPr/>
          <a:lstStyle/>
          <a:p>
            <a:fld id="{DB1C3CEF-B625-4558-9E75-934060632C1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3" name="直接连接符 2"/>
          <p:cNvCxnSpPr/>
          <p:nvPr userDrawn="1"/>
        </p:nvCxnSpPr>
        <p:spPr>
          <a:xfrm>
            <a:off x="1647272" y="731240"/>
            <a:ext cx="11211478"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Documents and Settings\Administrator\桌面\logo安泰科副本.gi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7944" y="56899"/>
            <a:ext cx="1058284" cy="650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858044" cy="7232650"/>
          </a:xfrm>
          <a:prstGeom prst="rect">
            <a:avLst/>
          </a:prstGeom>
        </p:spPr>
      </p:pic>
      <p:sp>
        <p:nvSpPr>
          <p:cNvPr id="3" name="矩形 2"/>
          <p:cNvSpPr/>
          <p:nvPr userDrawn="1"/>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11" name="Picture 4" descr="C:\Documents and Settings\Administrator\桌面\logo安泰科副本.gif"/>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8695" y="231949"/>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userDrawn="1"/>
        </p:nvCxnSpPr>
        <p:spPr>
          <a:xfrm>
            <a:off x="308695" y="880021"/>
            <a:ext cx="122413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Picture 2" descr="D:\1PPT\电子文档版权保护V1.181\安泰科-web网页背景.png"/>
          <p:cNvPicPr>
            <a:picLocks noChangeAspect="1" noChangeArrowheads="1"/>
          </p:cNvPicPr>
          <p:nvPr userDrawn="1"/>
        </p:nvPicPr>
        <p:blipFill>
          <a:blip r:embed="rId2" cstate="print"/>
          <a:srcRect/>
          <a:stretch>
            <a:fillRect/>
          </a:stretch>
        </p:blipFill>
        <p:spPr bwMode="auto">
          <a:xfrm>
            <a:off x="1532831" y="2104157"/>
            <a:ext cx="5544616" cy="2772308"/>
          </a:xfrm>
          <a:prstGeom prst="rect">
            <a:avLst/>
          </a:prstGeom>
          <a:noFill/>
        </p:spPr>
      </p:pic>
      <p:pic>
        <p:nvPicPr>
          <p:cNvPr id="3" name="Picture 2" descr="D:\1PPT\电子文档版权保护V1.181\安泰科-web网页背景.png"/>
          <p:cNvPicPr>
            <a:picLocks noChangeAspect="1" noChangeArrowheads="1"/>
          </p:cNvPicPr>
          <p:nvPr userDrawn="1"/>
        </p:nvPicPr>
        <p:blipFill>
          <a:blip r:embed="rId2" cstate="print"/>
          <a:srcRect/>
          <a:stretch>
            <a:fillRect/>
          </a:stretch>
        </p:blipFill>
        <p:spPr bwMode="auto">
          <a:xfrm>
            <a:off x="6429375" y="2032149"/>
            <a:ext cx="5544616" cy="2772308"/>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238" y="6704013"/>
            <a:ext cx="2892425" cy="384175"/>
          </a:xfrm>
          <a:prstGeom prst="rect">
            <a:avLst/>
          </a:prstGeom>
        </p:spPr>
        <p:txBody>
          <a:bodyPr/>
          <a:lstStyle/>
          <a:p>
            <a:fld id="{3C82C926-329E-43DE-A990-3A07A2A534C7}" type="datetimeFigureOut">
              <a:rPr lang="zh-CN" altLang="en-US" smtClean="0"/>
              <a:t>2025/10/15</a:t>
            </a:fld>
            <a:endParaRPr lang="zh-CN" altLang="en-US"/>
          </a:p>
        </p:txBody>
      </p:sp>
      <p:sp>
        <p:nvSpPr>
          <p:cNvPr id="3" name="页脚占位符 2"/>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2088" y="6704013"/>
            <a:ext cx="2892425" cy="384175"/>
          </a:xfrm>
          <a:prstGeom prst="rect">
            <a:avLst/>
          </a:prstGeom>
        </p:spPr>
        <p:txBody>
          <a:bodyPr/>
          <a:lstStyle/>
          <a:p>
            <a:fld id="{DB1C3CEF-B625-4558-9E75-934060632C1B}" type="slidenum">
              <a:rPr lang="zh-CN" altLang="en-US" smtClean="0"/>
              <a:t>‹#›</a:t>
            </a:fld>
            <a:endParaRPr lang="zh-CN" altLang="en-US"/>
          </a:p>
        </p:txBody>
      </p:sp>
    </p:spTree>
    <p:extLst>
      <p:ext uri="{BB962C8B-B14F-4D97-AF65-F5344CB8AC3E}">
        <p14:creationId xmlns:p14="http://schemas.microsoft.com/office/powerpoint/2010/main" val="17528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82C926-329E-43DE-A990-3A07A2A534C7}" type="datetimeFigureOut">
              <a:rPr lang="zh-CN" altLang="en-US" smtClean="0"/>
              <a:t>2025/10/15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1C3CEF-B625-4558-9E75-934060632C1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858044" cy="7232650"/>
          </a:xfrm>
          <a:prstGeom prst="rect">
            <a:avLst/>
          </a:prstGeom>
        </p:spPr>
      </p:pic>
      <p:sp>
        <p:nvSpPr>
          <p:cNvPr id="3" name="矩形 2"/>
          <p:cNvSpPr/>
          <p:nvPr userDrawn="1"/>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7" name="Picture 4" descr="C:\Documents and Settings\Administrator\桌面\logo安泰科副本.gif"/>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8695" y="231949"/>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308695" y="880021"/>
            <a:ext cx="122413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microsoft.com/office/2007/relationships/hdphoto" Target="../media/hdphoto1.wdp"/><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文本框 7"/>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10" name="Picture 2" descr="D:\1PPT\电子文档版权保护V1.181\安泰科-web网页背景.png"/>
          <p:cNvPicPr>
            <a:picLocks noChangeAspect="1" noChangeArrowheads="1"/>
          </p:cNvPicPr>
          <p:nvPr userDrawn="1"/>
        </p:nvPicPr>
        <p:blipFill>
          <a:blip r:embed="rId6" cstate="print"/>
          <a:srcRect/>
          <a:stretch>
            <a:fillRect/>
          </a:stretch>
        </p:blipFill>
        <p:spPr bwMode="auto">
          <a:xfrm>
            <a:off x="1532831" y="2104157"/>
            <a:ext cx="5544616" cy="2772308"/>
          </a:xfrm>
          <a:prstGeom prst="rect">
            <a:avLst/>
          </a:prstGeom>
          <a:noFill/>
        </p:spPr>
      </p:pic>
      <p:pic>
        <p:nvPicPr>
          <p:cNvPr id="11" name="Picture 2" descr="D:\1PPT\电子文档版权保护V1.181\安泰科-web网页背景.png"/>
          <p:cNvPicPr>
            <a:picLocks noChangeAspect="1" noChangeArrowheads="1"/>
          </p:cNvPicPr>
          <p:nvPr userDrawn="1"/>
        </p:nvPicPr>
        <p:blipFill>
          <a:blip r:embed="rId6" cstate="print"/>
          <a:srcRect/>
          <a:stretch>
            <a:fillRect/>
          </a:stretch>
        </p:blipFill>
        <p:spPr bwMode="auto">
          <a:xfrm>
            <a:off x="6429375" y="2032149"/>
            <a:ext cx="5544616" cy="2772308"/>
          </a:xfrm>
          <a:prstGeom prst="rect">
            <a:avLst/>
          </a:prstGeom>
          <a:noFill/>
        </p:spPr>
      </p:pic>
      <p:pic>
        <p:nvPicPr>
          <p:cNvPr id="12" name="Picture 4" descr="C:\Documents and Settings\Administrator\桌面\logo安泰科副本.gif"/>
          <p:cNvPicPr>
            <a:picLocks noChangeAspect="1" noChangeArrowheads="1"/>
          </p:cNvPicPr>
          <p:nvPr userDrawn="1"/>
        </p:nvPicPr>
        <p:blipFill>
          <a:blip r:embed="rId7" cstate="print">
            <a:extLst>
              <a:ext uri="{BEBA8EAE-BF5A-486C-A8C5-ECC9F3942E4B}">
                <a14:imgProps xmlns:a14="http://schemas.microsoft.com/office/drawing/2010/main">
                  <a14:imgLayer r:embed="rId8">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323714" y="195030"/>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p:nvPr userDrawn="1"/>
        </p:nvCxnSpPr>
        <p:spPr>
          <a:xfrm>
            <a:off x="308695" y="880021"/>
            <a:ext cx="122413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文本框 4"/>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9" name="Picture 2" descr="D:\1PPT\电子文档版权保护V1.181\安泰科-web网页背景.png"/>
          <p:cNvPicPr>
            <a:picLocks noChangeAspect="1" noChangeArrowheads="1"/>
          </p:cNvPicPr>
          <p:nvPr userDrawn="1"/>
        </p:nvPicPr>
        <p:blipFill>
          <a:blip r:embed="rId5" cstate="print"/>
          <a:srcRect/>
          <a:stretch>
            <a:fillRect/>
          </a:stretch>
        </p:blipFill>
        <p:spPr bwMode="auto">
          <a:xfrm>
            <a:off x="1532831" y="2104157"/>
            <a:ext cx="5544616" cy="2772308"/>
          </a:xfrm>
          <a:prstGeom prst="rect">
            <a:avLst/>
          </a:prstGeom>
          <a:noFill/>
        </p:spPr>
      </p:pic>
      <p:pic>
        <p:nvPicPr>
          <p:cNvPr id="10" name="Picture 2" descr="D:\1PPT\电子文档版权保护V1.181\安泰科-web网页背景.png"/>
          <p:cNvPicPr>
            <a:picLocks noChangeAspect="1" noChangeArrowheads="1"/>
          </p:cNvPicPr>
          <p:nvPr userDrawn="1"/>
        </p:nvPicPr>
        <p:blipFill>
          <a:blip r:embed="rId5" cstate="print"/>
          <a:srcRect/>
          <a:stretch>
            <a:fillRect/>
          </a:stretch>
        </p:blipFill>
        <p:spPr bwMode="auto">
          <a:xfrm>
            <a:off x="6429375" y="2032149"/>
            <a:ext cx="5544616" cy="2772308"/>
          </a:xfrm>
          <a:prstGeom prst="rect">
            <a:avLst/>
          </a:prstGeom>
          <a:noFill/>
        </p:spPr>
      </p:pic>
      <p:pic>
        <p:nvPicPr>
          <p:cNvPr id="11" name="Picture 4" descr="C:\Documents and Settings\Administrator\桌面\logo安泰科副本.gif"/>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541943" y="224508"/>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p:cNvCxnSpPr/>
          <p:nvPr userDrawn="1"/>
        </p:nvCxnSpPr>
        <p:spPr>
          <a:xfrm>
            <a:off x="308695" y="880021"/>
            <a:ext cx="122413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 id="2147483657" r:id="rId2"/>
    <p:sldLayoutId id="21474836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C82C926-329E-43DE-A990-3A07A2A534C7}" type="datetimeFigureOut">
              <a:rPr lang="zh-CN" altLang="en-US" smtClean="0"/>
              <a:t>2025/10/15</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DB1C3CEF-B625-4558-9E75-934060632C1B}" type="slidenum">
              <a:rPr lang="zh-CN" altLang="en-US" smtClean="0"/>
              <a:t>‹#›</a:t>
            </a:fld>
            <a:endParaRPr lang="zh-CN" altLang="en-US"/>
          </a:p>
        </p:txBody>
      </p:sp>
      <p:sp>
        <p:nvSpPr>
          <p:cNvPr id="7" name="文本框 6"/>
          <p:cNvSpPr txBox="1"/>
          <p:nvPr userDrawn="1"/>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pic>
        <p:nvPicPr>
          <p:cNvPr id="11" name="Picture 2" descr="D:\1PPT\电子文档版权保护V1.181\安泰科-web网页背景.png"/>
          <p:cNvPicPr>
            <a:picLocks noChangeAspect="1" noChangeArrowheads="1"/>
          </p:cNvPicPr>
          <p:nvPr userDrawn="1"/>
        </p:nvPicPr>
        <p:blipFill>
          <a:blip r:embed="rId5" cstate="print"/>
          <a:srcRect/>
          <a:stretch>
            <a:fillRect/>
          </a:stretch>
        </p:blipFill>
        <p:spPr bwMode="auto">
          <a:xfrm>
            <a:off x="1532831" y="2104157"/>
            <a:ext cx="5544616" cy="2772308"/>
          </a:xfrm>
          <a:prstGeom prst="rect">
            <a:avLst/>
          </a:prstGeom>
          <a:noFill/>
        </p:spPr>
      </p:pic>
      <p:pic>
        <p:nvPicPr>
          <p:cNvPr id="12" name="Picture 2" descr="D:\1PPT\电子文档版权保护V1.181\安泰科-web网页背景.png"/>
          <p:cNvPicPr>
            <a:picLocks noChangeAspect="1" noChangeArrowheads="1"/>
          </p:cNvPicPr>
          <p:nvPr userDrawn="1"/>
        </p:nvPicPr>
        <p:blipFill>
          <a:blip r:embed="rId5" cstate="print"/>
          <a:srcRect/>
          <a:stretch>
            <a:fillRect/>
          </a:stretch>
        </p:blipFill>
        <p:spPr bwMode="auto">
          <a:xfrm>
            <a:off x="6429375" y="2032149"/>
            <a:ext cx="5544616" cy="2772308"/>
          </a:xfrm>
          <a:prstGeom prst="rect">
            <a:avLst/>
          </a:prstGeom>
          <a:noFill/>
        </p:spPr>
      </p:pic>
      <p:pic>
        <p:nvPicPr>
          <p:cNvPr id="13" name="Picture 4" descr="C:\Documents and Settings\Administrator\桌面\logo安泰科副本.gif"/>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brightnessContrast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469935" y="179320"/>
            <a:ext cx="864096" cy="5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p:cNvCxnSpPr/>
          <p:nvPr userDrawn="1"/>
        </p:nvCxnSpPr>
        <p:spPr>
          <a:xfrm>
            <a:off x="308695" y="880021"/>
            <a:ext cx="1224136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26.xml"/></Relationships>
</file>

<file path=ppt/slides/_rels/slide21.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chart" Target="../charts/chart29.xml"/></Relationships>
</file>

<file path=ppt/slides/_rels/slide23.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chart" Target="../charts/chart32.xml"/><Relationship Id="rId4" Type="http://schemas.openxmlformats.org/officeDocument/2006/relationships/chart" Target="../charts/char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chart" Target="../charts/chart34.xml"/></Relationships>
</file>

<file path=ppt/slides/_rels/slide26.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chart" Target="../charts/chart36.xml"/></Relationships>
</file>

<file path=ppt/slides/_rels/slide2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chart" Target="../charts/chart39.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6071995" y="4175562"/>
            <a:ext cx="6624736"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矩形 259"/>
          <p:cNvSpPr>
            <a:spLocks noChangeArrowheads="1"/>
          </p:cNvSpPr>
          <p:nvPr/>
        </p:nvSpPr>
        <p:spPr bwMode="auto">
          <a:xfrm>
            <a:off x="884759" y="976256"/>
            <a:ext cx="10873208" cy="308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dist">
              <a:lnSpc>
                <a:spcPct val="150000"/>
              </a:lnSpc>
              <a:spcBef>
                <a:spcPts val="0"/>
              </a:spcBef>
              <a:buNone/>
            </a:pPr>
            <a:r>
              <a:rPr lang="zh-CN" altLang="en-US" sz="6600" b="1" cap="all" dirty="0">
                <a:solidFill>
                  <a:schemeClr val="tx2"/>
                </a:solidFill>
                <a:latin typeface="猫啃网文明宋-H" pitchFamily="2" charset="-122"/>
                <a:ea typeface="猫啃网文明宋-H" pitchFamily="2" charset="-122"/>
                <a:cs typeface="Arial" panose="020B0604020202020204" pitchFamily="34" charset="0"/>
              </a:rPr>
              <a:t>蛰伏于时，以待云开</a:t>
            </a:r>
            <a:endParaRPr lang="en-US" altLang="zh-CN" sz="6600" b="1" cap="all" dirty="0">
              <a:solidFill>
                <a:schemeClr val="tx2"/>
              </a:solidFill>
              <a:latin typeface="猫啃网文明宋-H" pitchFamily="2" charset="-122"/>
              <a:ea typeface="猫啃网文明宋-H" pitchFamily="2" charset="-122"/>
              <a:cs typeface="Arial" panose="020B0604020202020204" pitchFamily="34" charset="0"/>
            </a:endParaRPr>
          </a:p>
          <a:p>
            <a:pPr algn="dist">
              <a:lnSpc>
                <a:spcPct val="150000"/>
              </a:lnSpc>
              <a:spcBef>
                <a:spcPts val="0"/>
              </a:spcBef>
              <a:buNone/>
            </a:pPr>
            <a:r>
              <a:rPr lang="en-US" altLang="zh-CN" sz="7200" b="1" cap="all" dirty="0">
                <a:solidFill>
                  <a:schemeClr val="tx2"/>
                </a:solidFill>
                <a:latin typeface="猫啃网文明宋-H" pitchFamily="2" charset="-122"/>
                <a:ea typeface="猫啃网文明宋-H" pitchFamily="2" charset="-122"/>
                <a:cs typeface="Arial" panose="020B0604020202020204" pitchFamily="34" charset="0"/>
              </a:rPr>
              <a:t>      </a:t>
            </a:r>
            <a:r>
              <a:rPr lang="en-US" altLang="zh-CN" sz="4000" b="1" cap="all" dirty="0">
                <a:solidFill>
                  <a:schemeClr val="tx2"/>
                </a:solidFill>
                <a:latin typeface="猫啃网文明宋-H" pitchFamily="2" charset="-122"/>
                <a:ea typeface="猫啃网文明宋-H" pitchFamily="2" charset="-122"/>
                <a:cs typeface="Arial" panose="020B0604020202020204" pitchFamily="34" charset="0"/>
              </a:rPr>
              <a:t>—</a:t>
            </a:r>
            <a:r>
              <a:rPr lang="en-US" altLang="zh-CN" sz="4000" b="1" cap="all" dirty="0">
                <a:solidFill>
                  <a:schemeClr val="tx2"/>
                </a:solidFill>
                <a:ea typeface="猫啃网文明宋-H" pitchFamily="2" charset="-122"/>
                <a:cs typeface="Arial" panose="020B0604020202020204" pitchFamily="34" charset="0"/>
              </a:rPr>
              <a:t>2025</a:t>
            </a:r>
            <a:r>
              <a:rPr lang="zh-CN" altLang="en-US" sz="4000" b="1" cap="all" dirty="0">
                <a:solidFill>
                  <a:schemeClr val="tx2"/>
                </a:solidFill>
                <a:ea typeface="猫啃网文明宋-H" pitchFamily="2" charset="-122"/>
                <a:cs typeface="Arial" panose="020B0604020202020204" pitchFamily="34" charset="0"/>
              </a:rPr>
              <a:t>年</a:t>
            </a:r>
            <a:r>
              <a:rPr lang="zh-CN" altLang="en-US" sz="4000" b="1" cap="all" dirty="0">
                <a:solidFill>
                  <a:schemeClr val="tx2"/>
                </a:solidFill>
                <a:latin typeface="猫啃网文明宋-H" pitchFamily="2" charset="-122"/>
                <a:ea typeface="猫啃网文明宋-H" pitchFamily="2" charset="-122"/>
                <a:cs typeface="Arial" panose="020B0604020202020204" pitchFamily="34" charset="0"/>
              </a:rPr>
              <a:t>全球镍市场演变与未来机遇</a:t>
            </a:r>
          </a:p>
        </p:txBody>
      </p:sp>
      <p:sp>
        <p:nvSpPr>
          <p:cNvPr id="2" name="矩形 1"/>
          <p:cNvSpPr/>
          <p:nvPr/>
        </p:nvSpPr>
        <p:spPr>
          <a:xfrm>
            <a:off x="1463483" y="4709469"/>
            <a:ext cx="9217024" cy="1581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chemeClr val="accent1">
                    <a:lumMod val="75000"/>
                  </a:schemeClr>
                </a:solidFill>
              </a:rPr>
              <a:t>中国有色金属工业协会镍钴分会</a:t>
            </a:r>
            <a:endParaRPr lang="en-US" altLang="zh-CN" sz="2000" b="1" dirty="0">
              <a:ln w="0"/>
              <a:solidFill>
                <a:schemeClr val="accent1">
                  <a:lumMod val="75000"/>
                </a:schemeClr>
              </a:solidFill>
            </a:endParaRPr>
          </a:p>
          <a:p>
            <a:pPr algn="ctr"/>
            <a:r>
              <a:rPr lang="zh-CN" altLang="en-US" sz="2000" b="1" dirty="0">
                <a:ln w="0"/>
                <a:solidFill>
                  <a:schemeClr val="accent1">
                    <a:lumMod val="75000"/>
                  </a:schemeClr>
                </a:solidFill>
              </a:rPr>
              <a:t>   北京安泰科信息科技股份有限公司</a:t>
            </a:r>
            <a:endParaRPr lang="en-US" altLang="zh-CN" sz="2000" b="1" dirty="0">
              <a:ln w="0"/>
              <a:solidFill>
                <a:schemeClr val="accent1">
                  <a:lumMod val="75000"/>
                </a:schemeClr>
              </a:solidFill>
            </a:endParaRPr>
          </a:p>
          <a:p>
            <a:pPr algn="ctr"/>
            <a:endParaRPr lang="en-US" altLang="zh-CN" sz="2000" b="1" dirty="0">
              <a:ln w="0"/>
              <a:solidFill>
                <a:schemeClr val="accent1">
                  <a:lumMod val="75000"/>
                </a:schemeClr>
              </a:solidFill>
            </a:endParaRPr>
          </a:p>
          <a:p>
            <a:pPr algn="ctr"/>
            <a:r>
              <a:rPr lang="en-US" altLang="zh-CN" sz="2000" b="1" dirty="0">
                <a:ln w="0"/>
                <a:solidFill>
                  <a:schemeClr val="accent1">
                    <a:lumMod val="75000"/>
                  </a:schemeClr>
                </a:solidFill>
              </a:rPr>
              <a:t>                       2025</a:t>
            </a:r>
            <a:r>
              <a:rPr lang="zh-CN" altLang="en-US" sz="2000" b="1" dirty="0">
                <a:ln w="0"/>
                <a:solidFill>
                  <a:schemeClr val="accent1">
                    <a:lumMod val="75000"/>
                  </a:schemeClr>
                </a:solidFill>
              </a:rPr>
              <a:t>年</a:t>
            </a:r>
            <a:r>
              <a:rPr lang="en-US" altLang="zh-CN" sz="2000" b="1" dirty="0">
                <a:ln w="0"/>
                <a:solidFill>
                  <a:schemeClr val="accent1">
                    <a:lumMod val="75000"/>
                  </a:schemeClr>
                </a:solidFill>
              </a:rPr>
              <a:t>10</a:t>
            </a:r>
            <a:r>
              <a:rPr lang="zh-CN" altLang="en-US" sz="2000" b="1" dirty="0">
                <a:ln w="0"/>
                <a:solidFill>
                  <a:schemeClr val="accent1">
                    <a:lumMod val="75000"/>
                  </a:schemeClr>
                </a:solidFill>
              </a:rPr>
              <a:t>月</a:t>
            </a:r>
            <a:r>
              <a:rPr lang="en-US" altLang="zh-CN" sz="2000" b="1" dirty="0">
                <a:ln w="0"/>
                <a:solidFill>
                  <a:schemeClr val="accent1">
                    <a:lumMod val="75000"/>
                  </a:schemeClr>
                </a:solidFill>
              </a:rPr>
              <a:t>31</a:t>
            </a:r>
            <a:r>
              <a:rPr lang="zh-CN" altLang="en-US" sz="2000" b="1" dirty="0">
                <a:ln w="0"/>
                <a:solidFill>
                  <a:schemeClr val="accent1">
                    <a:lumMod val="75000"/>
                  </a:schemeClr>
                </a:solidFill>
              </a:rPr>
              <a:t>日    甘肃 兰州</a:t>
            </a:r>
            <a:endParaRPr lang="en-US" altLang="zh-CN" sz="2000" b="1" dirty="0">
              <a:ln w="0"/>
              <a:solidFill>
                <a:schemeClr val="accent1">
                  <a:lumMod val="75000"/>
                </a:schemeClr>
              </a:solidFill>
            </a:endParaRPr>
          </a:p>
        </p:txBody>
      </p:sp>
      <p:sp>
        <p:nvSpPr>
          <p:cNvPr id="4" name="文本框 3"/>
          <p:cNvSpPr txBox="1"/>
          <p:nvPr/>
        </p:nvSpPr>
        <p:spPr>
          <a:xfrm>
            <a:off x="9788679" y="6824583"/>
            <a:ext cx="3070071" cy="369332"/>
          </a:xfrm>
          <a:prstGeom prst="rect">
            <a:avLst/>
          </a:prstGeom>
          <a:noFill/>
        </p:spPr>
        <p:txBody>
          <a:bodyPr wrap="none" rtlCol="0">
            <a:spAutoFit/>
          </a:bodyPr>
          <a:lstStyle/>
          <a:p>
            <a:r>
              <a:rPr lang="zh-CN" altLang="en-US" b="1" dirty="0">
                <a:solidFill>
                  <a:schemeClr val="tx2">
                    <a:lumMod val="60000"/>
                    <a:lumOff val="40000"/>
                  </a:schemeClr>
                </a:solidFill>
                <a:latin typeface="华文行楷" panose="02010800040101010101" pitchFamily="2" charset="-122"/>
                <a:ea typeface="华文行楷" panose="02010800040101010101" pitchFamily="2" charset="-122"/>
              </a:rPr>
              <a:t>信息成就事业  信息创造价值</a:t>
            </a:r>
          </a:p>
        </p:txBody>
      </p:sp>
      <p:sp>
        <p:nvSpPr>
          <p:cNvPr id="3" name="矩形 2">
            <a:extLst>
              <a:ext uri="{FF2B5EF4-FFF2-40B4-BE49-F238E27FC236}">
                <a16:creationId xmlns:a16="http://schemas.microsoft.com/office/drawing/2014/main" id="{BEC34B7E-85D5-B14C-F0F8-A4E7A3335501}"/>
              </a:ext>
            </a:extLst>
          </p:cNvPr>
          <p:cNvSpPr/>
          <p:nvPr/>
        </p:nvSpPr>
        <p:spPr>
          <a:xfrm>
            <a:off x="8672377" y="4912469"/>
            <a:ext cx="1152128"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0"/>
                <a:solidFill>
                  <a:schemeClr val="accent1">
                    <a:lumMod val="75000"/>
                  </a:schemeClr>
                </a:solidFill>
              </a:rPr>
              <a:t>范润泽</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2" name="Content Placeholder 2">
            <a:extLst>
              <a:ext uri="{FF2B5EF4-FFF2-40B4-BE49-F238E27FC236}">
                <a16:creationId xmlns:a16="http://schemas.microsoft.com/office/drawing/2014/main" id="{933127FF-C921-4C51-3B4C-356FCEB41814}"/>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latin typeface="微软雅黑" panose="020B0503020204020204" pitchFamily="34" charset="-122"/>
                <a:ea typeface="微软雅黑" panose="020B0503020204020204" pitchFamily="34" charset="-122"/>
                <a:cs typeface="+mn-ea"/>
                <a:sym typeface="+mn-lt"/>
              </a:rPr>
              <a:t>MHP</a:t>
            </a:r>
            <a:r>
              <a:rPr lang="zh-CN" altLang="en-US" sz="2000" b="1" dirty="0">
                <a:latin typeface="微软雅黑" panose="020B0503020204020204" pitchFamily="34" charset="-122"/>
                <a:ea typeface="微软雅黑" panose="020B0503020204020204" pitchFamily="34" charset="-122"/>
                <a:cs typeface="+mn-ea"/>
                <a:sym typeface="+mn-lt"/>
              </a:rPr>
              <a:t>：后续新建产能较大</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EEC14BC3-1ECE-02EA-78E0-D6F239AAE7CA}"/>
              </a:ext>
            </a:extLst>
          </p:cNvPr>
          <p:cNvSpPr/>
          <p:nvPr/>
        </p:nvSpPr>
        <p:spPr>
          <a:xfrm>
            <a:off x="452711" y="889517"/>
            <a:ext cx="11665296"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印尼目前在建</a:t>
            </a:r>
            <a:r>
              <a:rPr lang="en-US" altLang="zh-CN" b="1" dirty="0">
                <a:latin typeface="+mn-ea"/>
              </a:rPr>
              <a:t>HPAL</a:t>
            </a:r>
            <a:r>
              <a:rPr lang="zh-CN" altLang="en-US" b="1" dirty="0">
                <a:latin typeface="+mn-ea"/>
              </a:rPr>
              <a:t>湿法产能约</a:t>
            </a:r>
            <a:r>
              <a:rPr lang="en-US" altLang="zh-CN" b="1" dirty="0">
                <a:latin typeface="+mn-ea"/>
              </a:rPr>
              <a:t>65.8</a:t>
            </a:r>
            <a:r>
              <a:rPr lang="zh-CN" altLang="en-US" b="1" dirty="0">
                <a:latin typeface="+mn-ea"/>
              </a:rPr>
              <a:t>万吨镍</a:t>
            </a:r>
            <a:r>
              <a:rPr lang="en-US" altLang="zh-CN" b="1" dirty="0">
                <a:latin typeface="+mn-ea"/>
              </a:rPr>
              <a:t>/</a:t>
            </a:r>
            <a:r>
              <a:rPr lang="zh-CN" altLang="en-US" b="1" dirty="0">
                <a:latin typeface="+mn-ea"/>
              </a:rPr>
              <a:t>年，预计</a:t>
            </a:r>
            <a:r>
              <a:rPr lang="en-US" altLang="zh-CN" b="1" dirty="0">
                <a:latin typeface="+mn-ea"/>
              </a:rPr>
              <a:t>2025-2027</a:t>
            </a:r>
            <a:r>
              <a:rPr lang="zh-CN" altLang="en-US" b="1" dirty="0">
                <a:latin typeface="+mn-ea"/>
              </a:rPr>
              <a:t>年期间陆续投产；</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主要以青山集团、华友钴业、宁德时代（邦普）等中资企业为主；</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新增印尼本土企业</a:t>
            </a:r>
            <a:r>
              <a:rPr lang="en-US" altLang="zh-CN" b="1" dirty="0">
                <a:latin typeface="+mn-ea"/>
              </a:rPr>
              <a:t>Merdeka</a:t>
            </a:r>
            <a:r>
              <a:rPr lang="zh-CN" altLang="en-US" b="1" dirty="0">
                <a:latin typeface="+mn-ea"/>
              </a:rPr>
              <a:t>，设计产能</a:t>
            </a:r>
            <a:r>
              <a:rPr lang="en-US" altLang="zh-CN" b="1" dirty="0">
                <a:latin typeface="+mn-ea"/>
              </a:rPr>
              <a:t>9</a:t>
            </a:r>
            <a:r>
              <a:rPr lang="zh-CN" altLang="en-US" b="1" dirty="0">
                <a:latin typeface="+mn-ea"/>
              </a:rPr>
              <a:t>万吨镍</a:t>
            </a:r>
            <a:r>
              <a:rPr lang="en-US" altLang="zh-CN" b="1" dirty="0">
                <a:latin typeface="+mn-ea"/>
              </a:rPr>
              <a:t>/</a:t>
            </a:r>
            <a:r>
              <a:rPr lang="zh-CN" altLang="en-US" b="1" dirty="0">
                <a:latin typeface="+mn-ea"/>
              </a:rPr>
              <a:t>年。</a:t>
            </a:r>
          </a:p>
        </p:txBody>
      </p:sp>
      <p:graphicFrame>
        <p:nvGraphicFramePr>
          <p:cNvPr id="10" name="图表 9">
            <a:extLst>
              <a:ext uri="{FF2B5EF4-FFF2-40B4-BE49-F238E27FC236}">
                <a16:creationId xmlns:a16="http://schemas.microsoft.com/office/drawing/2014/main" id="{2FCE0357-D457-52E8-B6CF-CE2F7B47B3A0}"/>
              </a:ext>
            </a:extLst>
          </p:cNvPr>
          <p:cNvGraphicFramePr>
            <a:graphicFrameLocks/>
          </p:cNvGraphicFramePr>
          <p:nvPr>
            <p:extLst>
              <p:ext uri="{D42A27DB-BD31-4B8C-83A1-F6EECF244321}">
                <p14:modId xmlns:p14="http://schemas.microsoft.com/office/powerpoint/2010/main" val="4105816830"/>
              </p:ext>
            </p:extLst>
          </p:nvPr>
        </p:nvGraphicFramePr>
        <p:xfrm>
          <a:off x="6501383" y="3188412"/>
          <a:ext cx="5544616" cy="34478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表格 10">
            <a:extLst>
              <a:ext uri="{FF2B5EF4-FFF2-40B4-BE49-F238E27FC236}">
                <a16:creationId xmlns:a16="http://schemas.microsoft.com/office/drawing/2014/main" id="{65C4E69A-AB30-8905-C745-795642E7655D}"/>
              </a:ext>
            </a:extLst>
          </p:cNvPr>
          <p:cNvGraphicFramePr>
            <a:graphicFrameLocks noGrp="1"/>
          </p:cNvGraphicFramePr>
          <p:nvPr>
            <p:extLst>
              <p:ext uri="{D42A27DB-BD31-4B8C-83A1-F6EECF244321}">
                <p14:modId xmlns:p14="http://schemas.microsoft.com/office/powerpoint/2010/main" val="2103802672"/>
              </p:ext>
            </p:extLst>
          </p:nvPr>
        </p:nvGraphicFramePr>
        <p:xfrm>
          <a:off x="646362" y="3188412"/>
          <a:ext cx="5350965" cy="3319974"/>
        </p:xfrm>
        <a:graphic>
          <a:graphicData uri="http://schemas.openxmlformats.org/drawingml/2006/table">
            <a:tbl>
              <a:tblPr>
                <a:tableStyleId>{5C22544A-7EE6-4342-B048-85BDC9FD1C3A}</a:tableStyleId>
              </a:tblPr>
              <a:tblGrid>
                <a:gridCol w="1285729">
                  <a:extLst>
                    <a:ext uri="{9D8B030D-6E8A-4147-A177-3AD203B41FA5}">
                      <a16:colId xmlns:a16="http://schemas.microsoft.com/office/drawing/2014/main" val="185005793"/>
                    </a:ext>
                  </a:extLst>
                </a:gridCol>
                <a:gridCol w="1735111">
                  <a:extLst>
                    <a:ext uri="{9D8B030D-6E8A-4147-A177-3AD203B41FA5}">
                      <a16:colId xmlns:a16="http://schemas.microsoft.com/office/drawing/2014/main" val="668653162"/>
                    </a:ext>
                  </a:extLst>
                </a:gridCol>
                <a:gridCol w="2330125">
                  <a:extLst>
                    <a:ext uri="{9D8B030D-6E8A-4147-A177-3AD203B41FA5}">
                      <a16:colId xmlns:a16="http://schemas.microsoft.com/office/drawing/2014/main" val="1394696881"/>
                    </a:ext>
                  </a:extLst>
                </a:gridCol>
              </a:tblGrid>
              <a:tr h="311735">
                <a:tc>
                  <a:txBody>
                    <a:bodyPr/>
                    <a:lstStyle/>
                    <a:p>
                      <a:pPr algn="ctr" fontAlgn="ctr">
                        <a:buNone/>
                      </a:pPr>
                      <a:r>
                        <a:rPr lang="zh-CN" altLang="en-US" sz="1600" u="none" strike="noStrike" dirty="0">
                          <a:effectLst/>
                        </a:rPr>
                        <a:t>公司名称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20000"/>
                        <a:lumOff val="80000"/>
                      </a:schemeClr>
                    </a:solidFill>
                  </a:tcPr>
                </a:tc>
                <a:tc>
                  <a:txBody>
                    <a:bodyPr/>
                    <a:lstStyle/>
                    <a:p>
                      <a:pPr algn="ctr" fontAlgn="ctr">
                        <a:buNone/>
                      </a:pPr>
                      <a:r>
                        <a:rPr lang="zh-CN" altLang="en-US" sz="1600" u="none" strike="noStrike">
                          <a:effectLst/>
                        </a:rPr>
                        <a:t>项目名称</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20000"/>
                        <a:lumOff val="80000"/>
                      </a:schemeClr>
                    </a:solidFill>
                  </a:tcPr>
                </a:tc>
                <a:tc>
                  <a:txBody>
                    <a:bodyPr/>
                    <a:lstStyle/>
                    <a:p>
                      <a:pPr algn="ctr" fontAlgn="ctr">
                        <a:buNone/>
                      </a:pPr>
                      <a:r>
                        <a:rPr lang="zh-CN" altLang="en-US" sz="1600" u="none" strike="noStrike">
                          <a:effectLst/>
                        </a:rPr>
                        <a:t>产能（万吨镍</a:t>
                      </a:r>
                      <a:r>
                        <a:rPr lang="en-US" altLang="zh-CN" sz="1600" u="none" strike="noStrike">
                          <a:effectLst/>
                        </a:rPr>
                        <a:t>/</a:t>
                      </a:r>
                      <a:r>
                        <a:rPr lang="zh-CN" altLang="en-US" sz="1600" u="none" strike="noStrike">
                          <a:effectLst/>
                        </a:rPr>
                        <a:t>年）</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535088803"/>
                  </a:ext>
                </a:extLst>
              </a:tr>
              <a:tr h="300601">
                <a:tc rowSpan="4">
                  <a:txBody>
                    <a:bodyPr/>
                    <a:lstStyle/>
                    <a:p>
                      <a:pPr algn="ctr" fontAlgn="ctr">
                        <a:buNone/>
                      </a:pPr>
                      <a:r>
                        <a:rPr lang="zh-CN" altLang="en-US" sz="1600" u="none" strike="noStrike" dirty="0">
                          <a:effectLst/>
                        </a:rPr>
                        <a:t>青山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l" fontAlgn="b">
                        <a:buNone/>
                      </a:pPr>
                      <a:r>
                        <a:rPr lang="zh-CN" altLang="en-US" sz="1600" u="none" strike="noStrike">
                          <a:effectLst/>
                        </a:rPr>
                        <a:t>晨曦</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6.7</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77980824"/>
                  </a:ext>
                </a:extLst>
              </a:tr>
              <a:tr h="300601">
                <a:tc vMerge="1">
                  <a:txBody>
                    <a:bodyPr/>
                    <a:lstStyle/>
                    <a:p>
                      <a:endParaRPr lang="zh-CN" altLang="en-US"/>
                    </a:p>
                  </a:txBody>
                  <a:tcPr/>
                </a:tc>
                <a:tc>
                  <a:txBody>
                    <a:bodyPr/>
                    <a:lstStyle/>
                    <a:p>
                      <a:pPr algn="l" fontAlgn="b">
                        <a:buNone/>
                      </a:pPr>
                      <a:r>
                        <a:rPr lang="zh-CN" altLang="en-US" sz="1600" u="none" strike="noStrike">
                          <a:effectLst/>
                        </a:rPr>
                        <a:t>瑞隆</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6.7</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449962343"/>
                  </a:ext>
                </a:extLst>
              </a:tr>
              <a:tr h="300601">
                <a:tc vMerge="1">
                  <a:txBody>
                    <a:bodyPr/>
                    <a:lstStyle/>
                    <a:p>
                      <a:endParaRPr lang="zh-CN" altLang="en-US"/>
                    </a:p>
                  </a:txBody>
                  <a:tcPr/>
                </a:tc>
                <a:tc>
                  <a:txBody>
                    <a:bodyPr/>
                    <a:lstStyle/>
                    <a:p>
                      <a:pPr algn="l" fontAlgn="b">
                        <a:buNone/>
                      </a:pPr>
                      <a:r>
                        <a:rPr lang="zh-CN" altLang="en-US" sz="1600" u="none" strike="noStrike" dirty="0">
                          <a:effectLst/>
                        </a:rPr>
                        <a:t>海湾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6.7</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247510113"/>
                  </a:ext>
                </a:extLst>
              </a:tr>
              <a:tr h="300601">
                <a:tc vMerge="1">
                  <a:txBody>
                    <a:bodyPr/>
                    <a:lstStyle/>
                    <a:p>
                      <a:endParaRPr lang="zh-CN" altLang="en-US"/>
                    </a:p>
                  </a:txBody>
                  <a:tcPr/>
                </a:tc>
                <a:tc>
                  <a:txBody>
                    <a:bodyPr/>
                    <a:lstStyle/>
                    <a:p>
                      <a:pPr algn="l" fontAlgn="b">
                        <a:buNone/>
                      </a:pPr>
                      <a:r>
                        <a:rPr lang="zh-CN" altLang="en-US" sz="1600" u="none" strike="noStrike" dirty="0">
                          <a:effectLst/>
                        </a:rPr>
                        <a:t>蓝焰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6.7</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737164588"/>
                  </a:ext>
                </a:extLst>
              </a:tr>
              <a:tr h="300601">
                <a:tc>
                  <a:txBody>
                    <a:bodyPr/>
                    <a:lstStyle/>
                    <a:p>
                      <a:pPr algn="ctr" fontAlgn="ctr">
                        <a:buNone/>
                      </a:pPr>
                      <a:r>
                        <a:rPr lang="zh-CN" altLang="en-US" sz="1600" u="none" strike="noStrike">
                          <a:effectLst/>
                        </a:rPr>
                        <a:t>莫迪卡</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l" fontAlgn="b">
                        <a:buNone/>
                      </a:pPr>
                      <a:r>
                        <a:rPr lang="en-US" sz="1600" u="none" strike="noStrike" dirty="0">
                          <a:effectLst/>
                        </a:rPr>
                        <a:t>SLNC</a:t>
                      </a: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9</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497061039"/>
                  </a:ext>
                </a:extLst>
              </a:tr>
              <a:tr h="311735">
                <a:tc rowSpan="2">
                  <a:txBody>
                    <a:bodyPr/>
                    <a:lstStyle/>
                    <a:p>
                      <a:pPr algn="ctr" fontAlgn="ctr">
                        <a:buNone/>
                      </a:pPr>
                      <a:r>
                        <a:rPr lang="zh-CN" altLang="en-US" sz="1600" u="none" strike="noStrike">
                          <a:effectLst/>
                        </a:rPr>
                        <a:t>华友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l" fontAlgn="b">
                        <a:buNone/>
                      </a:pPr>
                      <a:r>
                        <a:rPr lang="en-US" sz="1600" u="none" strike="noStrike">
                          <a:effectLst/>
                        </a:rPr>
                        <a:t>Pomalaa</a:t>
                      </a:r>
                      <a:r>
                        <a:rPr lang="zh-CN" altLang="en-US" sz="1600" u="none" strike="noStrike">
                          <a:effectLst/>
                        </a:rPr>
                        <a:t>项目</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a:effectLst/>
                        </a:rPr>
                        <a:t>12</a:t>
                      </a:r>
                      <a:endParaRPr lang="en-US" altLang="zh-CN" sz="1600" b="0" i="0" u="none" strike="noStrike">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019563608"/>
                  </a:ext>
                </a:extLst>
              </a:tr>
              <a:tr h="581163">
                <a:tc vMerge="1">
                  <a:txBody>
                    <a:bodyPr/>
                    <a:lstStyle/>
                    <a:p>
                      <a:endParaRPr lang="zh-CN" altLang="en-US"/>
                    </a:p>
                  </a:txBody>
                  <a:tcPr/>
                </a:tc>
                <a:tc>
                  <a:txBody>
                    <a:bodyPr/>
                    <a:lstStyle/>
                    <a:p>
                      <a:pPr algn="l" fontAlgn="b">
                        <a:buNone/>
                      </a:pPr>
                      <a:r>
                        <a:rPr lang="en-US" sz="1600" u="none" strike="noStrike">
                          <a:effectLst/>
                        </a:rPr>
                        <a:t>Sorowako</a:t>
                      </a:r>
                      <a:r>
                        <a:rPr lang="zh-CN" altLang="en-US" sz="1600" u="none" strike="noStrike">
                          <a:effectLst/>
                        </a:rPr>
                        <a:t>项目</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dirty="0">
                          <a:effectLst/>
                        </a:rPr>
                        <a:t>6</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908407022"/>
                  </a:ext>
                </a:extLst>
              </a:tr>
              <a:tr h="311735">
                <a:tc>
                  <a:txBody>
                    <a:bodyPr/>
                    <a:lstStyle/>
                    <a:p>
                      <a:pPr algn="ctr" fontAlgn="ctr">
                        <a:buNone/>
                      </a:pPr>
                      <a:r>
                        <a:rPr lang="zh-CN" altLang="en-US" sz="1600" u="none" strike="noStrike">
                          <a:effectLst/>
                        </a:rPr>
                        <a:t>邦普</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l" fontAlgn="b">
                        <a:buNone/>
                      </a:pPr>
                      <a:r>
                        <a:rPr lang="en-US" sz="1600" u="none" strike="noStrike">
                          <a:effectLst/>
                        </a:rPr>
                        <a:t>PT CBL</a:t>
                      </a:r>
                      <a:r>
                        <a:rPr lang="zh-CN" altLang="en-US" sz="1600" u="none" strike="noStrike">
                          <a:effectLst/>
                        </a:rPr>
                        <a:t>项目</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dirty="0">
                          <a:effectLst/>
                        </a:rPr>
                        <a:t>12</a:t>
                      </a:r>
                      <a:endParaRPr lang="en-US" altLang="zh-CN" sz="1600" b="0"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876911188"/>
                  </a:ext>
                </a:extLst>
              </a:tr>
              <a:tr h="300601">
                <a:tc>
                  <a:txBody>
                    <a:bodyPr/>
                    <a:lstStyle/>
                    <a:p>
                      <a:pPr algn="ctr" fontAlgn="b">
                        <a:buNone/>
                      </a:pPr>
                      <a:r>
                        <a:rPr lang="zh-CN" altLang="en-US" sz="1600" u="none" strike="noStrike">
                          <a:effectLst/>
                        </a:rPr>
                        <a:t>合计</a:t>
                      </a:r>
                      <a:endParaRPr lang="zh-CN" altLang="en-US" sz="16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l" fontAlgn="b">
                        <a:buNone/>
                      </a:pPr>
                      <a:r>
                        <a:rPr lang="zh-CN" altLang="en-US" sz="1600" u="none" strike="noStrike">
                          <a:effectLst/>
                        </a:rPr>
                        <a:t>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1">
                        <a:lumMod val="20000"/>
                        <a:lumOff val="80000"/>
                      </a:schemeClr>
                    </a:solidFill>
                  </a:tcPr>
                </a:tc>
                <a:tc>
                  <a:txBody>
                    <a:bodyPr/>
                    <a:lstStyle/>
                    <a:p>
                      <a:pPr algn="ctr" fontAlgn="ctr">
                        <a:buNone/>
                      </a:pPr>
                      <a:r>
                        <a:rPr lang="en-US" altLang="zh-CN" sz="1600" u="none" strike="noStrike" dirty="0">
                          <a:effectLst/>
                        </a:rPr>
                        <a:t>65.8</a:t>
                      </a:r>
                      <a:endParaRPr lang="en-US" altLang="zh-CN" sz="1600" b="1" i="0" u="none" strike="noStrike" dirty="0">
                        <a:solidFill>
                          <a:srgbClr val="000000"/>
                        </a:solidFill>
                        <a:effectLst/>
                        <a:latin typeface="Times New Roman" panose="02020603050405020304" pitchFamily="18" charset="0"/>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59807503"/>
                  </a:ext>
                </a:extLst>
              </a:tr>
            </a:tbl>
          </a:graphicData>
        </a:graphic>
      </p:graphicFrame>
      <p:sp>
        <p:nvSpPr>
          <p:cNvPr id="12" name="矩形 11">
            <a:extLst>
              <a:ext uri="{FF2B5EF4-FFF2-40B4-BE49-F238E27FC236}">
                <a16:creationId xmlns:a16="http://schemas.microsoft.com/office/drawing/2014/main" id="{DD809DBB-A364-7DE5-6401-29D6B6914242}"/>
              </a:ext>
            </a:extLst>
          </p:cNvPr>
          <p:cNvSpPr/>
          <p:nvPr/>
        </p:nvSpPr>
        <p:spPr>
          <a:xfrm>
            <a:off x="1318547" y="2634413"/>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MHP</a:t>
            </a:r>
            <a:r>
              <a:rPr lang="zh-CN" altLang="en-US" b="1" dirty="0">
                <a:solidFill>
                  <a:srgbClr val="0070C0"/>
                </a:solidFill>
                <a:latin typeface="+mn-ea"/>
                <a:ea typeface="+mn-ea"/>
                <a:cs typeface="Times New Roman" panose="02020603050405020304" pitchFamily="18" charset="0"/>
              </a:rPr>
              <a:t>项目新增项目</a:t>
            </a:r>
            <a:endParaRPr lang="zh-CN" altLang="en-US" sz="1600" b="1" dirty="0">
              <a:solidFill>
                <a:srgbClr val="0070C0"/>
              </a:solidFill>
              <a:latin typeface="+mn-ea"/>
              <a:ea typeface="+mn-ea"/>
              <a:cs typeface="Times New Roman" panose="02020603050405020304" pitchFamily="18" charset="0"/>
            </a:endParaRPr>
          </a:p>
        </p:txBody>
      </p:sp>
      <p:sp>
        <p:nvSpPr>
          <p:cNvPr id="13" name="矩形 12">
            <a:extLst>
              <a:ext uri="{FF2B5EF4-FFF2-40B4-BE49-F238E27FC236}">
                <a16:creationId xmlns:a16="http://schemas.microsoft.com/office/drawing/2014/main" id="{79E2CD60-7959-1B19-D92F-9216DE674FD7}"/>
              </a:ext>
            </a:extLst>
          </p:cNvPr>
          <p:cNvSpPr/>
          <p:nvPr/>
        </p:nvSpPr>
        <p:spPr>
          <a:xfrm>
            <a:off x="7221463" y="2634413"/>
            <a:ext cx="4104456"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MHP</a:t>
            </a:r>
            <a:r>
              <a:rPr lang="zh-CN" altLang="en-US" b="1" dirty="0">
                <a:solidFill>
                  <a:srgbClr val="0070C0"/>
                </a:solidFill>
                <a:latin typeface="+mn-ea"/>
                <a:ea typeface="+mn-ea"/>
                <a:cs typeface="Times New Roman" panose="02020603050405020304" pitchFamily="18" charset="0"/>
              </a:rPr>
              <a:t>项目新增产能（万吨镍</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年）</a:t>
            </a:r>
            <a:endParaRPr lang="zh-CN" altLang="en-US" sz="1600" b="1" dirty="0">
              <a:solidFill>
                <a:srgbClr val="0070C0"/>
              </a:solidFill>
              <a:latin typeface="+mn-ea"/>
              <a:ea typeface="+mn-ea"/>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77F2-99A3-3ADA-7366-F1FADE285A60}"/>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6EAA0E8-21C7-FC2B-C0F8-49DAFF355E88}"/>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2" name="Content Placeholder 2">
            <a:extLst>
              <a:ext uri="{FF2B5EF4-FFF2-40B4-BE49-F238E27FC236}">
                <a16:creationId xmlns:a16="http://schemas.microsoft.com/office/drawing/2014/main" id="{119FD0B7-838D-E30F-6C15-1DF5F4CA7D30}"/>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印尼硫酸镍和电积镍生产情况</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E410EA6C-204D-027A-E993-DD2D148CF63F}"/>
              </a:ext>
            </a:extLst>
          </p:cNvPr>
          <p:cNvSpPr/>
          <p:nvPr/>
        </p:nvSpPr>
        <p:spPr>
          <a:xfrm>
            <a:off x="452711" y="889517"/>
            <a:ext cx="11809312" cy="170238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印尼目前已经投建的硫酸镍企业主要有</a:t>
            </a:r>
            <a:r>
              <a:rPr lang="en-US" altLang="zh-CN" b="1" dirty="0">
                <a:latin typeface="+mn-ea"/>
              </a:rPr>
              <a:t>3</a:t>
            </a:r>
            <a:r>
              <a:rPr lang="zh-CN" altLang="en-US" b="1" dirty="0">
                <a:latin typeface="+mn-ea"/>
              </a:rPr>
              <a:t>家，分别是力勤、华友和格林美，产能合计约为</a:t>
            </a:r>
            <a:r>
              <a:rPr lang="en-US" altLang="zh-CN" b="1" dirty="0">
                <a:latin typeface="+mn-ea"/>
              </a:rPr>
              <a:t>14</a:t>
            </a:r>
            <a:r>
              <a:rPr lang="zh-CN" altLang="en-US" b="1" dirty="0">
                <a:latin typeface="+mn-ea"/>
              </a:rPr>
              <a:t>万吨镍</a:t>
            </a:r>
            <a:r>
              <a:rPr lang="en-US" altLang="zh-CN" b="1" dirty="0">
                <a:latin typeface="+mn-ea"/>
              </a:rPr>
              <a:t>/</a:t>
            </a:r>
            <a:r>
              <a:rPr lang="zh-CN" altLang="en-US" b="1" dirty="0">
                <a:latin typeface="+mn-ea"/>
              </a:rPr>
              <a:t>年；</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印尼已经投建的电积镍项目也有</a:t>
            </a:r>
            <a:r>
              <a:rPr lang="en-US" altLang="zh-CN" b="1" dirty="0">
                <a:latin typeface="+mn-ea"/>
              </a:rPr>
              <a:t>3</a:t>
            </a:r>
            <a:r>
              <a:rPr lang="zh-CN" altLang="en-US" b="1" dirty="0">
                <a:latin typeface="+mn-ea"/>
              </a:rPr>
              <a:t>个，分别是鼎兴、永恒和青美，产能分别为</a:t>
            </a:r>
            <a:r>
              <a:rPr lang="en-US" altLang="zh-CN" b="1" dirty="0">
                <a:latin typeface="+mn-ea"/>
              </a:rPr>
              <a:t>5</a:t>
            </a:r>
            <a:r>
              <a:rPr lang="zh-CN" altLang="en-US" b="1" dirty="0">
                <a:latin typeface="+mn-ea"/>
              </a:rPr>
              <a:t>万吨</a:t>
            </a:r>
            <a:r>
              <a:rPr lang="en-US" altLang="zh-CN" b="1" dirty="0">
                <a:latin typeface="+mn-ea"/>
              </a:rPr>
              <a:t>/</a:t>
            </a:r>
            <a:r>
              <a:rPr lang="zh-CN" altLang="en-US" b="1" dirty="0">
                <a:latin typeface="+mn-ea"/>
              </a:rPr>
              <a:t>年、</a:t>
            </a:r>
            <a:r>
              <a:rPr lang="en-US" altLang="zh-CN" b="1" dirty="0">
                <a:latin typeface="+mn-ea"/>
              </a:rPr>
              <a:t>5</a:t>
            </a:r>
            <a:r>
              <a:rPr lang="zh-CN" altLang="en-US" b="1" dirty="0">
                <a:latin typeface="+mn-ea"/>
              </a:rPr>
              <a:t>万吨</a:t>
            </a:r>
            <a:r>
              <a:rPr lang="en-US" altLang="zh-CN" b="1" dirty="0">
                <a:latin typeface="+mn-ea"/>
              </a:rPr>
              <a:t>/</a:t>
            </a:r>
            <a:r>
              <a:rPr lang="zh-CN" altLang="en-US" b="1" dirty="0">
                <a:latin typeface="+mn-ea"/>
              </a:rPr>
              <a:t>年和</a:t>
            </a:r>
            <a:r>
              <a:rPr lang="en-US" altLang="zh-CN" b="1" dirty="0">
                <a:latin typeface="+mn-ea"/>
              </a:rPr>
              <a:t>3</a:t>
            </a:r>
            <a:r>
              <a:rPr lang="zh-CN" altLang="en-US" b="1" dirty="0">
                <a:latin typeface="+mn-ea"/>
              </a:rPr>
              <a:t>万吨</a:t>
            </a:r>
            <a:r>
              <a:rPr lang="en-US" altLang="zh-CN" b="1" dirty="0">
                <a:latin typeface="+mn-ea"/>
              </a:rPr>
              <a:t>/</a:t>
            </a:r>
            <a:r>
              <a:rPr lang="zh-CN" altLang="en-US" b="1" dirty="0">
                <a:latin typeface="+mn-ea"/>
              </a:rPr>
              <a:t>年；</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在建的项目是青山和</a:t>
            </a:r>
            <a:r>
              <a:rPr lang="en-US" altLang="zh-CN" b="1" dirty="0">
                <a:latin typeface="+mn-ea"/>
              </a:rPr>
              <a:t>NIC</a:t>
            </a:r>
            <a:r>
              <a:rPr lang="zh-CN" altLang="en-US" b="1" dirty="0">
                <a:latin typeface="+mn-ea"/>
              </a:rPr>
              <a:t>合资的晨曦项目，产能是</a:t>
            </a:r>
            <a:r>
              <a:rPr lang="en-US" altLang="zh-CN" b="1" dirty="0">
                <a:latin typeface="+mn-ea"/>
              </a:rPr>
              <a:t>6</a:t>
            </a:r>
            <a:r>
              <a:rPr lang="zh-CN" altLang="en-US" b="1" dirty="0">
                <a:latin typeface="+mn-ea"/>
              </a:rPr>
              <a:t>万吨</a:t>
            </a:r>
            <a:r>
              <a:rPr lang="en-US" altLang="zh-CN" b="1" dirty="0">
                <a:latin typeface="+mn-ea"/>
              </a:rPr>
              <a:t>/</a:t>
            </a:r>
            <a:r>
              <a:rPr lang="zh-CN" altLang="en-US" b="1" dirty="0">
                <a:latin typeface="+mn-ea"/>
              </a:rPr>
              <a:t>年；</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月印尼电积镍产量约</a:t>
            </a:r>
            <a:r>
              <a:rPr lang="en-US" altLang="zh-CN" b="1" dirty="0">
                <a:latin typeface="+mn-ea"/>
              </a:rPr>
              <a:t>6</a:t>
            </a:r>
            <a:r>
              <a:rPr lang="zh-CN" altLang="en-US" b="1" dirty="0">
                <a:latin typeface="+mn-ea"/>
              </a:rPr>
              <a:t>万吨，同比增加</a:t>
            </a:r>
            <a:r>
              <a:rPr lang="en-US" altLang="zh-CN" b="1" dirty="0">
                <a:latin typeface="+mn-ea"/>
              </a:rPr>
              <a:t>100%</a:t>
            </a:r>
            <a:r>
              <a:rPr lang="zh-CN" altLang="en-US" b="1" dirty="0">
                <a:latin typeface="+mn-ea"/>
              </a:rPr>
              <a:t>，其中一半回到中国，另一半流向其他国家和地区。</a:t>
            </a:r>
          </a:p>
        </p:txBody>
      </p:sp>
      <p:graphicFrame>
        <p:nvGraphicFramePr>
          <p:cNvPr id="11" name="图表 10">
            <a:extLst>
              <a:ext uri="{FF2B5EF4-FFF2-40B4-BE49-F238E27FC236}">
                <a16:creationId xmlns:a16="http://schemas.microsoft.com/office/drawing/2014/main" id="{2B2FE59B-8F43-F125-B7CF-35FD2C4D721D}"/>
              </a:ext>
            </a:extLst>
          </p:cNvPr>
          <p:cNvGraphicFramePr>
            <a:graphicFrameLocks/>
          </p:cNvGraphicFramePr>
          <p:nvPr>
            <p:extLst>
              <p:ext uri="{D42A27DB-BD31-4B8C-83A1-F6EECF244321}">
                <p14:modId xmlns:p14="http://schemas.microsoft.com/office/powerpoint/2010/main" val="278822579"/>
              </p:ext>
            </p:extLst>
          </p:nvPr>
        </p:nvGraphicFramePr>
        <p:xfrm>
          <a:off x="7221463" y="3442153"/>
          <a:ext cx="5184576" cy="3205794"/>
        </p:xfrm>
        <a:graphic>
          <a:graphicData uri="http://schemas.openxmlformats.org/drawingml/2006/chart">
            <c:chart xmlns:c="http://schemas.openxmlformats.org/drawingml/2006/chart" xmlns:r="http://schemas.openxmlformats.org/officeDocument/2006/relationships" r:id="rId3"/>
          </a:graphicData>
        </a:graphic>
      </p:graphicFrame>
      <p:sp>
        <p:nvSpPr>
          <p:cNvPr id="12" name="矩形 11">
            <a:extLst>
              <a:ext uri="{FF2B5EF4-FFF2-40B4-BE49-F238E27FC236}">
                <a16:creationId xmlns:a16="http://schemas.microsoft.com/office/drawing/2014/main" id="{F3340EBF-66BF-3947-B05B-B5E0B2179A3B}"/>
              </a:ext>
            </a:extLst>
          </p:cNvPr>
          <p:cNvSpPr/>
          <p:nvPr/>
        </p:nvSpPr>
        <p:spPr>
          <a:xfrm>
            <a:off x="1604839" y="2981483"/>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印尼电积镍项目（万吨</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年）</a:t>
            </a:r>
            <a:endParaRPr lang="zh-CN" altLang="en-US" sz="1600" b="1" dirty="0">
              <a:solidFill>
                <a:srgbClr val="0070C0"/>
              </a:solidFill>
              <a:latin typeface="+mn-ea"/>
              <a:ea typeface="+mn-ea"/>
              <a:cs typeface="Times New Roman" panose="02020603050405020304" pitchFamily="18" charset="0"/>
            </a:endParaRPr>
          </a:p>
        </p:txBody>
      </p:sp>
      <p:sp>
        <p:nvSpPr>
          <p:cNvPr id="13" name="矩形 12">
            <a:extLst>
              <a:ext uri="{FF2B5EF4-FFF2-40B4-BE49-F238E27FC236}">
                <a16:creationId xmlns:a16="http://schemas.microsoft.com/office/drawing/2014/main" id="{569DAC10-CC22-B9F7-53AD-EF140E8DCE05}"/>
              </a:ext>
            </a:extLst>
          </p:cNvPr>
          <p:cNvSpPr/>
          <p:nvPr/>
        </p:nvSpPr>
        <p:spPr>
          <a:xfrm>
            <a:off x="8289834" y="2981483"/>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印尼电积镍产量（吨</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年）</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5460D708-E693-15CA-DE9F-C0F7AC347117}"/>
              </a:ext>
            </a:extLst>
          </p:cNvPr>
          <p:cNvGraphicFramePr>
            <a:graphicFrameLocks noGrp="1"/>
          </p:cNvGraphicFramePr>
          <p:nvPr>
            <p:extLst>
              <p:ext uri="{D42A27DB-BD31-4B8C-83A1-F6EECF244321}">
                <p14:modId xmlns:p14="http://schemas.microsoft.com/office/powerpoint/2010/main" val="2790269280"/>
              </p:ext>
            </p:extLst>
          </p:nvPr>
        </p:nvGraphicFramePr>
        <p:xfrm>
          <a:off x="885245" y="3442153"/>
          <a:ext cx="5904169" cy="2900980"/>
        </p:xfrm>
        <a:graphic>
          <a:graphicData uri="http://schemas.openxmlformats.org/drawingml/2006/table">
            <a:tbl>
              <a:tblPr>
                <a:tableStyleId>{5C22544A-7EE6-4342-B048-85BDC9FD1C3A}</a:tableStyleId>
              </a:tblPr>
              <a:tblGrid>
                <a:gridCol w="1932755">
                  <a:extLst>
                    <a:ext uri="{9D8B030D-6E8A-4147-A177-3AD203B41FA5}">
                      <a16:colId xmlns:a16="http://schemas.microsoft.com/office/drawing/2014/main" val="2725751846"/>
                    </a:ext>
                  </a:extLst>
                </a:gridCol>
                <a:gridCol w="2541705">
                  <a:extLst>
                    <a:ext uri="{9D8B030D-6E8A-4147-A177-3AD203B41FA5}">
                      <a16:colId xmlns:a16="http://schemas.microsoft.com/office/drawing/2014/main" val="2129082925"/>
                    </a:ext>
                  </a:extLst>
                </a:gridCol>
                <a:gridCol w="1429709">
                  <a:extLst>
                    <a:ext uri="{9D8B030D-6E8A-4147-A177-3AD203B41FA5}">
                      <a16:colId xmlns:a16="http://schemas.microsoft.com/office/drawing/2014/main" val="1914255701"/>
                    </a:ext>
                  </a:extLst>
                </a:gridCol>
              </a:tblGrid>
              <a:tr h="580196">
                <a:tc>
                  <a:txBody>
                    <a:bodyPr/>
                    <a:lstStyle/>
                    <a:p>
                      <a:pPr algn="ctr" fontAlgn="b">
                        <a:buNone/>
                      </a:pPr>
                      <a:r>
                        <a:rPr lang="zh-CN" altLang="en-US" sz="1600" b="1" u="none" strike="noStrike" dirty="0">
                          <a:effectLst/>
                        </a:rPr>
                        <a:t>项目名称</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b="1" u="none" strike="noStrike" dirty="0">
                          <a:effectLst/>
                        </a:rPr>
                        <a:t>控股公司</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b="1" u="none" strike="noStrike" dirty="0">
                          <a:effectLst/>
                        </a:rPr>
                        <a:t>产能</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514019950"/>
                  </a:ext>
                </a:extLst>
              </a:tr>
              <a:tr h="580196">
                <a:tc>
                  <a:txBody>
                    <a:bodyPr/>
                    <a:lstStyle/>
                    <a:p>
                      <a:pPr algn="ctr" fontAlgn="b">
                        <a:buNone/>
                      </a:pPr>
                      <a:r>
                        <a:rPr lang="zh-CN" altLang="en-US" sz="1600" u="none" strike="noStrike">
                          <a:effectLst/>
                        </a:rPr>
                        <a:t>鼎兴</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u="none" strike="noStrike" dirty="0">
                          <a:effectLst/>
                        </a:rPr>
                        <a:t>青山、中伟</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en-US" altLang="zh-CN" sz="1600" u="none" strike="noStrike">
                          <a:effectLst/>
                        </a:rPr>
                        <a:t>5</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4149279658"/>
                  </a:ext>
                </a:extLst>
              </a:tr>
              <a:tr h="580196">
                <a:tc>
                  <a:txBody>
                    <a:bodyPr/>
                    <a:lstStyle/>
                    <a:p>
                      <a:pPr algn="ctr" fontAlgn="b">
                        <a:buNone/>
                      </a:pPr>
                      <a:r>
                        <a:rPr lang="zh-CN" altLang="en-US" sz="1600" u="none" strike="noStrike">
                          <a:effectLst/>
                        </a:rPr>
                        <a:t>永恒</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u="none" strike="noStrike" dirty="0">
                          <a:effectLst/>
                        </a:rPr>
                        <a:t>青山、华友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en-US" altLang="zh-CN" sz="1600" u="none" strike="noStrike" dirty="0">
                          <a:effectLst/>
                        </a:rPr>
                        <a:t>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202413432"/>
                  </a:ext>
                </a:extLst>
              </a:tr>
              <a:tr h="580196">
                <a:tc>
                  <a:txBody>
                    <a:bodyPr/>
                    <a:lstStyle/>
                    <a:p>
                      <a:pPr algn="ctr" fontAlgn="b">
                        <a:buNone/>
                      </a:pPr>
                      <a:r>
                        <a:rPr lang="zh-CN" altLang="en-US" sz="1600" u="none" strike="noStrike" dirty="0">
                          <a:solidFill>
                            <a:srgbClr val="FF0000"/>
                          </a:solidFill>
                          <a:effectLst/>
                        </a:rPr>
                        <a:t>青美</a:t>
                      </a:r>
                      <a:endParaRPr lang="zh-CN" altLang="en-US"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u="none" strike="noStrike" dirty="0">
                          <a:solidFill>
                            <a:srgbClr val="FF0000"/>
                          </a:solidFill>
                          <a:effectLst/>
                        </a:rPr>
                        <a:t>格林美</a:t>
                      </a:r>
                      <a:endParaRPr lang="zh-CN" altLang="en-US"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en-US" altLang="zh-CN" sz="1600" u="none" strike="noStrike" dirty="0">
                          <a:solidFill>
                            <a:srgbClr val="FF0000"/>
                          </a:solidFill>
                          <a:effectLst/>
                        </a:rPr>
                        <a:t>3</a:t>
                      </a:r>
                      <a:endParaRPr lang="en-US" altLang="zh-CN"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1186989210"/>
                  </a:ext>
                </a:extLst>
              </a:tr>
              <a:tr h="580196">
                <a:tc>
                  <a:txBody>
                    <a:bodyPr/>
                    <a:lstStyle/>
                    <a:p>
                      <a:pPr algn="ctr" fontAlgn="b">
                        <a:buNone/>
                      </a:pPr>
                      <a:r>
                        <a:rPr lang="zh-CN" altLang="en-US" sz="1600" u="none" strike="noStrike" dirty="0">
                          <a:solidFill>
                            <a:srgbClr val="FF0000"/>
                          </a:solidFill>
                          <a:effectLst/>
                        </a:rPr>
                        <a:t>晨曦</a:t>
                      </a:r>
                      <a:endParaRPr lang="zh-CN" altLang="en-US"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zh-CN" altLang="en-US" sz="1600" u="none" strike="noStrike" dirty="0">
                          <a:solidFill>
                            <a:srgbClr val="FF0000"/>
                          </a:solidFill>
                          <a:effectLst/>
                        </a:rPr>
                        <a:t>青山、</a:t>
                      </a:r>
                      <a:r>
                        <a:rPr lang="en-US" sz="1600" u="none" strike="noStrike" dirty="0">
                          <a:solidFill>
                            <a:srgbClr val="FF0000"/>
                          </a:solidFill>
                          <a:effectLst/>
                        </a:rPr>
                        <a:t>NIC</a:t>
                      </a:r>
                      <a:endParaRPr lang="en-US"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tc>
                  <a:txBody>
                    <a:bodyPr/>
                    <a:lstStyle/>
                    <a:p>
                      <a:pPr algn="ctr" fontAlgn="b">
                        <a:buNone/>
                      </a:pPr>
                      <a:r>
                        <a:rPr lang="en-US" altLang="zh-CN" sz="1600" u="none" strike="noStrike" dirty="0">
                          <a:solidFill>
                            <a:srgbClr val="FF0000"/>
                          </a:solidFill>
                          <a:effectLst/>
                        </a:rPr>
                        <a:t>6</a:t>
                      </a:r>
                      <a:endParaRPr lang="en-US" altLang="zh-CN" sz="1600" b="0" i="0" u="none" strike="noStrike" dirty="0">
                        <a:solidFill>
                          <a:srgbClr val="FF0000"/>
                        </a:solidFill>
                        <a:effectLst/>
                        <a:latin typeface="等线" panose="02010600030101010101" pitchFamily="2" charset="-122"/>
                        <a:ea typeface="等线" panose="02010600030101010101" pitchFamily="2" charset="-122"/>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7258895"/>
                  </a:ext>
                </a:extLst>
              </a:tr>
            </a:tbl>
          </a:graphicData>
        </a:graphic>
      </p:graphicFrame>
    </p:spTree>
    <p:extLst>
      <p:ext uri="{BB962C8B-B14F-4D97-AF65-F5344CB8AC3E}">
        <p14:creationId xmlns:p14="http://schemas.microsoft.com/office/powerpoint/2010/main" val="3891380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1C8FD-49A6-A74F-8EF3-6026D0F6EF12}"/>
            </a:ext>
          </a:extLst>
        </p:cNvPr>
        <p:cNvGrpSpPr/>
        <p:nvPr/>
      </p:nvGrpSpPr>
      <p:grpSpPr>
        <a:xfrm>
          <a:off x="0" y="0"/>
          <a:ext cx="0" cy="0"/>
          <a:chOff x="0" y="0"/>
          <a:chExt cx="0" cy="0"/>
        </a:xfrm>
      </p:grpSpPr>
      <p:sp>
        <p:nvSpPr>
          <p:cNvPr id="9" name="文本框 8">
            <a:extLst>
              <a:ext uri="{FF2B5EF4-FFF2-40B4-BE49-F238E27FC236}">
                <a16:creationId xmlns:a16="http://schemas.microsoft.com/office/drawing/2014/main" id="{42151E30-EF53-1309-1307-C4FE069A4DD2}"/>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a:t>
            </a:r>
          </a:p>
        </p:txBody>
      </p:sp>
      <p:sp>
        <p:nvSpPr>
          <p:cNvPr id="6" name="矩形 5">
            <a:extLst>
              <a:ext uri="{FF2B5EF4-FFF2-40B4-BE49-F238E27FC236}">
                <a16:creationId xmlns:a16="http://schemas.microsoft.com/office/drawing/2014/main" id="{01405EA9-956F-8F1B-E2FB-3E76134EF7F1}"/>
              </a:ext>
            </a:extLst>
          </p:cNvPr>
          <p:cNvSpPr/>
          <p:nvPr/>
        </p:nvSpPr>
        <p:spPr>
          <a:xfrm>
            <a:off x="452711" y="889517"/>
            <a:ext cx="11434051" cy="502637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印尼不同产品镍产量增速差异的原因主要有三点：</a:t>
            </a:r>
            <a:endParaRPr lang="en-US" altLang="zh-CN" b="1" dirty="0">
              <a:latin typeface="+mn-ea"/>
            </a:endParaRPr>
          </a:p>
          <a:p>
            <a:pPr>
              <a:lnSpc>
                <a:spcPct val="150000"/>
              </a:lnSpc>
            </a:pPr>
            <a:endParaRPr lang="en-US" altLang="zh-CN" b="1" dirty="0">
              <a:latin typeface="+mn-ea"/>
            </a:endParaRPr>
          </a:p>
          <a:p>
            <a:pPr marL="285750" indent="-285750">
              <a:lnSpc>
                <a:spcPct val="150000"/>
              </a:lnSpc>
              <a:buFont typeface="Wingdings" panose="05000000000000000000" pitchFamily="2" charset="2"/>
              <a:buChar char="u"/>
            </a:pPr>
            <a:r>
              <a:rPr lang="zh-CN" altLang="en-US" b="1" dirty="0">
                <a:solidFill>
                  <a:schemeClr val="accent3">
                    <a:lumMod val="75000"/>
                  </a:schemeClr>
                </a:solidFill>
                <a:latin typeface="+mn-ea"/>
              </a:rPr>
              <a:t>一是镍产品加工利润的差异。由于镍系产品价格持续下跌，印尼</a:t>
            </a:r>
            <a:r>
              <a:rPr lang="en-US" altLang="zh-CN" b="1" dirty="0">
                <a:solidFill>
                  <a:schemeClr val="accent3">
                    <a:lumMod val="75000"/>
                  </a:schemeClr>
                </a:solidFill>
                <a:latin typeface="+mn-ea"/>
              </a:rPr>
              <a:t>MHP</a:t>
            </a:r>
            <a:r>
              <a:rPr lang="zh-CN" altLang="en-US" b="1" dirty="0">
                <a:solidFill>
                  <a:schemeClr val="accent3">
                    <a:lumMod val="75000"/>
                  </a:schemeClr>
                </a:solidFill>
                <a:latin typeface="+mn-ea"/>
              </a:rPr>
              <a:t>与镍铁的加工利润率都有明显的回落，不过相比较而言，</a:t>
            </a:r>
            <a:r>
              <a:rPr lang="en-US" altLang="zh-CN" b="1" dirty="0">
                <a:solidFill>
                  <a:schemeClr val="accent3">
                    <a:lumMod val="75000"/>
                  </a:schemeClr>
                </a:solidFill>
                <a:latin typeface="+mn-ea"/>
              </a:rPr>
              <a:t>MHP</a:t>
            </a:r>
            <a:r>
              <a:rPr lang="zh-CN" altLang="en-US" b="1" dirty="0">
                <a:solidFill>
                  <a:schemeClr val="accent3">
                    <a:lumMod val="75000"/>
                  </a:schemeClr>
                </a:solidFill>
                <a:latin typeface="+mn-ea"/>
              </a:rPr>
              <a:t>的加工利润仍能保持在</a:t>
            </a:r>
            <a:r>
              <a:rPr lang="en-US" altLang="zh-CN" b="1" dirty="0">
                <a:solidFill>
                  <a:schemeClr val="accent3">
                    <a:lumMod val="75000"/>
                  </a:schemeClr>
                </a:solidFill>
                <a:latin typeface="+mn-ea"/>
              </a:rPr>
              <a:t>20%</a:t>
            </a:r>
            <a:r>
              <a:rPr lang="zh-CN" altLang="en-US" b="1" dirty="0">
                <a:solidFill>
                  <a:schemeClr val="accent3">
                    <a:lumMod val="75000"/>
                  </a:schemeClr>
                </a:solidFill>
                <a:latin typeface="+mn-ea"/>
              </a:rPr>
              <a:t>以上的水平，而镍铁加工利润率已经降低至</a:t>
            </a:r>
            <a:r>
              <a:rPr lang="en-US" altLang="zh-CN" b="1" dirty="0">
                <a:solidFill>
                  <a:schemeClr val="accent3">
                    <a:lumMod val="75000"/>
                  </a:schemeClr>
                </a:solidFill>
                <a:latin typeface="+mn-ea"/>
              </a:rPr>
              <a:t>10%</a:t>
            </a:r>
            <a:r>
              <a:rPr lang="zh-CN" altLang="en-US" b="1" dirty="0">
                <a:solidFill>
                  <a:schemeClr val="accent3">
                    <a:lumMod val="75000"/>
                  </a:schemeClr>
                </a:solidFill>
                <a:latin typeface="+mn-ea"/>
              </a:rPr>
              <a:t>以下。</a:t>
            </a:r>
            <a:endParaRPr lang="en-US" altLang="zh-CN" b="1" dirty="0">
              <a:solidFill>
                <a:schemeClr val="accent3">
                  <a:lumMod val="75000"/>
                </a:schemeClr>
              </a:solidFill>
              <a:latin typeface="+mn-ea"/>
            </a:endParaRPr>
          </a:p>
          <a:p>
            <a:pPr marL="285750" indent="-285750">
              <a:lnSpc>
                <a:spcPct val="150000"/>
              </a:lnSpc>
              <a:buFont typeface="Wingdings" panose="05000000000000000000" pitchFamily="2" charset="2"/>
              <a:buChar char="u"/>
            </a:pPr>
            <a:endParaRPr lang="en-US" altLang="zh-CN" b="1" dirty="0">
              <a:solidFill>
                <a:schemeClr val="accent3">
                  <a:lumMod val="75000"/>
                </a:schemeClr>
              </a:solidFill>
              <a:latin typeface="+mn-ea"/>
            </a:endParaRPr>
          </a:p>
          <a:p>
            <a:pPr marL="285750" indent="-285750">
              <a:lnSpc>
                <a:spcPct val="150000"/>
              </a:lnSpc>
              <a:buFont typeface="Wingdings" panose="05000000000000000000" pitchFamily="2" charset="2"/>
              <a:buChar char="u"/>
            </a:pPr>
            <a:r>
              <a:rPr lang="zh-CN" altLang="en-US" b="1" dirty="0">
                <a:solidFill>
                  <a:schemeClr val="accent3">
                    <a:lumMod val="75000"/>
                  </a:schemeClr>
                </a:solidFill>
                <a:latin typeface="+mn-ea"/>
              </a:rPr>
              <a:t>二是印尼镍矿品位下降。印尼镍矿品位下降导致</a:t>
            </a:r>
            <a:r>
              <a:rPr lang="en-US" altLang="zh-CN" b="1" dirty="0">
                <a:solidFill>
                  <a:schemeClr val="accent3">
                    <a:lumMod val="75000"/>
                  </a:schemeClr>
                </a:solidFill>
                <a:latin typeface="+mn-ea"/>
              </a:rPr>
              <a:t>NPI</a:t>
            </a:r>
            <a:r>
              <a:rPr lang="zh-CN" altLang="en-US" b="1" dirty="0">
                <a:solidFill>
                  <a:schemeClr val="accent3">
                    <a:lumMod val="75000"/>
                  </a:schemeClr>
                </a:solidFill>
                <a:latin typeface="+mn-ea"/>
              </a:rPr>
              <a:t>品位出现明显下降，虽然实物量产量增加较大，但金属量增速较小。</a:t>
            </a:r>
            <a:endParaRPr lang="en-US" altLang="zh-CN" b="1" dirty="0">
              <a:solidFill>
                <a:schemeClr val="accent3">
                  <a:lumMod val="75000"/>
                </a:schemeClr>
              </a:solidFill>
              <a:latin typeface="+mn-ea"/>
            </a:endParaRPr>
          </a:p>
          <a:p>
            <a:pPr marL="285750" indent="-285750">
              <a:lnSpc>
                <a:spcPct val="150000"/>
              </a:lnSpc>
              <a:buFont typeface="Wingdings" panose="05000000000000000000" pitchFamily="2" charset="2"/>
              <a:buChar char="u"/>
            </a:pPr>
            <a:endParaRPr lang="en-US" altLang="zh-CN" b="1" dirty="0">
              <a:solidFill>
                <a:schemeClr val="accent3">
                  <a:lumMod val="75000"/>
                </a:schemeClr>
              </a:solidFill>
              <a:latin typeface="+mn-ea"/>
            </a:endParaRPr>
          </a:p>
          <a:p>
            <a:pPr marL="285750" indent="-285750">
              <a:lnSpc>
                <a:spcPct val="150000"/>
              </a:lnSpc>
              <a:buFont typeface="Wingdings" panose="05000000000000000000" pitchFamily="2" charset="2"/>
              <a:buChar char="u"/>
            </a:pPr>
            <a:r>
              <a:rPr lang="zh-CN" altLang="en-US" b="1" dirty="0">
                <a:solidFill>
                  <a:schemeClr val="accent3">
                    <a:lumMod val="75000"/>
                  </a:schemeClr>
                </a:solidFill>
                <a:latin typeface="+mn-ea"/>
              </a:rPr>
              <a:t>三是印尼镍下游化政策。印尼为了尽可能的从资源财富中获得更大的价值，利用镍资源提升国内工业水平，印尼决定大力发展新能源汽车产业链，更为倾向于引导镍矿资源流向</a:t>
            </a:r>
            <a:r>
              <a:rPr lang="en-US" altLang="zh-CN" b="1" dirty="0">
                <a:solidFill>
                  <a:schemeClr val="accent3">
                    <a:lumMod val="75000"/>
                  </a:schemeClr>
                </a:solidFill>
                <a:latin typeface="+mn-ea"/>
              </a:rPr>
              <a:t>MHP-</a:t>
            </a:r>
            <a:r>
              <a:rPr lang="zh-CN" altLang="en-US" b="1" dirty="0">
                <a:solidFill>
                  <a:schemeClr val="accent3">
                    <a:lumMod val="75000"/>
                  </a:schemeClr>
                </a:solidFill>
                <a:latin typeface="+mn-ea"/>
              </a:rPr>
              <a:t>硫酸镍</a:t>
            </a:r>
            <a:r>
              <a:rPr lang="en-US" altLang="zh-CN" b="1" dirty="0">
                <a:solidFill>
                  <a:schemeClr val="accent3">
                    <a:lumMod val="75000"/>
                  </a:schemeClr>
                </a:solidFill>
                <a:latin typeface="+mn-ea"/>
              </a:rPr>
              <a:t>-</a:t>
            </a:r>
            <a:r>
              <a:rPr lang="zh-CN" altLang="en-US" b="1" dirty="0">
                <a:solidFill>
                  <a:schemeClr val="accent3">
                    <a:lumMod val="75000"/>
                  </a:schemeClr>
                </a:solidFill>
                <a:latin typeface="+mn-ea"/>
              </a:rPr>
              <a:t>动力电池。为了有效控制国内镍资源的开采速度和保护资源储备，印尼政府部门建议暂停或禁止建设新的采用回转窑矿热炉（</a:t>
            </a:r>
            <a:r>
              <a:rPr lang="en-US" altLang="zh-CN" b="1" dirty="0">
                <a:solidFill>
                  <a:schemeClr val="accent3">
                    <a:lumMod val="75000"/>
                  </a:schemeClr>
                </a:solidFill>
                <a:latin typeface="+mn-ea"/>
              </a:rPr>
              <a:t>RKEF</a:t>
            </a:r>
            <a:r>
              <a:rPr lang="zh-CN" altLang="en-US" b="1" dirty="0">
                <a:solidFill>
                  <a:schemeClr val="accent3">
                    <a:lumMod val="75000"/>
                  </a:schemeClr>
                </a:solidFill>
                <a:latin typeface="+mn-ea"/>
              </a:rPr>
              <a:t>）火法冶炼技术的镍冶炼设施。</a:t>
            </a:r>
            <a:endParaRPr lang="en-US" altLang="zh-CN" b="1" dirty="0">
              <a:solidFill>
                <a:schemeClr val="accent3">
                  <a:lumMod val="75000"/>
                </a:schemeClr>
              </a:solidFill>
              <a:latin typeface="+mn-ea"/>
            </a:endParaRPr>
          </a:p>
        </p:txBody>
      </p:sp>
      <p:sp>
        <p:nvSpPr>
          <p:cNvPr id="8" name="Content Placeholder 2">
            <a:extLst>
              <a:ext uri="{FF2B5EF4-FFF2-40B4-BE49-F238E27FC236}">
                <a16:creationId xmlns:a16="http://schemas.microsoft.com/office/drawing/2014/main" id="{8A526EB1-E76D-1B8C-517B-C6AB0F842EE6}"/>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印尼不同镍产品产量增速差异较大</a:t>
            </a:r>
            <a:endParaRPr lang="en-US" altLang="zh-CN" sz="2000" b="1"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388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452711" y="386930"/>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endParaRPr lang="en-US" sz="2000" b="1" dirty="0">
              <a:latin typeface="微软雅黑" panose="020B0503020204020204" pitchFamily="34" charset="-122"/>
              <a:ea typeface="微软雅黑" panose="020B0503020204020204" pitchFamily="34" charset="-122"/>
              <a:cs typeface="+mn-ea"/>
              <a:sym typeface="+mn-lt"/>
            </a:endParaRPr>
          </a:p>
          <a:p>
            <a:pPr algn="l"/>
            <a:endParaRPr lang="en-US" sz="2000" b="1" dirty="0">
              <a:latin typeface="微软雅黑" panose="020B0503020204020204" pitchFamily="34" charset="-122"/>
              <a:ea typeface="微软雅黑" panose="020B0503020204020204" pitchFamily="34" charset="-122"/>
              <a:cs typeface="+mn-ea"/>
              <a:sym typeface="+mn-lt"/>
            </a:endParaRPr>
          </a:p>
          <a:p>
            <a:pPr algn="l"/>
            <a:endParaRPr lang="en-US" sz="2000" b="1" dirty="0">
              <a:latin typeface="微软雅黑" panose="020B0503020204020204" pitchFamily="34" charset="-122"/>
              <a:ea typeface="微软雅黑" panose="020B0503020204020204" pitchFamily="34" charset="-122"/>
              <a:cs typeface="+mn-ea"/>
              <a:sym typeface="+mn-lt"/>
            </a:endParaRPr>
          </a:p>
        </p:txBody>
      </p:sp>
      <p:sp>
        <p:nvSpPr>
          <p:cNvPr id="27" name="TextBox 6"/>
          <p:cNvSpPr txBox="1"/>
          <p:nvPr/>
        </p:nvSpPr>
        <p:spPr>
          <a:xfrm>
            <a:off x="0" y="6904442"/>
            <a:ext cx="1748855" cy="328208"/>
          </a:xfrm>
          <a:prstGeom prst="rect">
            <a:avLst/>
          </a:prstGeom>
          <a:noFill/>
        </p:spPr>
        <p:txBody>
          <a:bodyPr wrap="square" lIns="96435" tIns="48217" rIns="96435" bIns="48217" rtlCol="0">
            <a:spAutoFit/>
          </a:bodyPr>
          <a:lstStyle/>
          <a:p>
            <a:r>
              <a:rPr lang="zh-CN" altLang="en-US" sz="1500" dirty="0">
                <a:latin typeface="Times New Roman" panose="02020603050405020304" pitchFamily="18" charset="0"/>
                <a:ea typeface="仿宋" panose="02010609060101010101" charset="-122"/>
                <a:cs typeface="Times New Roman" panose="02020603050405020304" pitchFamily="18" charset="0"/>
              </a:rPr>
              <a:t>数据来源：安泰科 </a:t>
            </a:r>
          </a:p>
        </p:txBody>
      </p:sp>
      <p:sp>
        <p:nvSpPr>
          <p:cNvPr id="12" name="矩形 11">
            <a:extLst>
              <a:ext uri="{FF2B5EF4-FFF2-40B4-BE49-F238E27FC236}">
                <a16:creationId xmlns:a16="http://schemas.microsoft.com/office/drawing/2014/main" id="{D09C5229-3552-1814-C9A6-57DC0899B40B}"/>
              </a:ext>
            </a:extLst>
          </p:cNvPr>
          <p:cNvSpPr/>
          <p:nvPr/>
        </p:nvSpPr>
        <p:spPr>
          <a:xfrm>
            <a:off x="465253" y="965306"/>
            <a:ext cx="1143405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中国：镍铁维持低产，利润空间受限，目前国内开工大多为钢厂自用 </a:t>
            </a:r>
            <a:r>
              <a:rPr lang="en-US" altLang="zh-CN" b="1" dirty="0">
                <a:latin typeface="+mn-ea"/>
              </a:rPr>
              <a:t>NPI</a:t>
            </a:r>
            <a:r>
              <a:rPr lang="zh-CN" altLang="en-US" b="1" dirty="0">
                <a:latin typeface="+mn-ea"/>
              </a:rPr>
              <a:t>，山东、江苏等地有少量可流通货源释放至市场，尽管国内利润不佳，但短期内想要看到进一步大规模减产或较难；</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月国内</a:t>
            </a:r>
            <a:r>
              <a:rPr lang="en-US" altLang="zh-CN" b="1" dirty="0">
                <a:latin typeface="+mn-ea"/>
              </a:rPr>
              <a:t>NPI</a:t>
            </a:r>
            <a:r>
              <a:rPr lang="zh-CN" altLang="en-US" b="1" dirty="0">
                <a:latin typeface="+mn-ea"/>
              </a:rPr>
              <a:t>产量为</a:t>
            </a:r>
            <a:r>
              <a:rPr lang="en-US" altLang="zh-CN" b="1" dirty="0">
                <a:latin typeface="+mn-ea"/>
              </a:rPr>
              <a:t>20.3</a:t>
            </a:r>
            <a:r>
              <a:rPr lang="zh-CN" altLang="en-US" b="1" dirty="0">
                <a:latin typeface="+mn-ea"/>
              </a:rPr>
              <a:t>万吨，同比减少</a:t>
            </a:r>
            <a:r>
              <a:rPr lang="en-US" altLang="zh-CN" b="1" dirty="0">
                <a:latin typeface="+mn-ea"/>
              </a:rPr>
              <a:t>7.6%</a:t>
            </a:r>
            <a:r>
              <a:rPr lang="zh-CN" altLang="en-US" b="1" dirty="0">
                <a:latin typeface="+mn-ea"/>
              </a:rPr>
              <a:t>，产量持续下降。</a:t>
            </a:r>
          </a:p>
        </p:txBody>
      </p:sp>
      <p:sp>
        <p:nvSpPr>
          <p:cNvPr id="3" name="Content Placeholder 2">
            <a:extLst>
              <a:ext uri="{FF2B5EF4-FFF2-40B4-BE49-F238E27FC236}">
                <a16:creationId xmlns:a16="http://schemas.microsoft.com/office/drawing/2014/main" id="{CDBB3062-BBE3-5957-CEB1-EEB79D615610}"/>
              </a:ext>
            </a:extLst>
          </p:cNvPr>
          <p:cNvSpPr txBox="1"/>
          <p:nvPr/>
        </p:nvSpPr>
        <p:spPr>
          <a:xfrm>
            <a:off x="435869" y="376073"/>
            <a:ext cx="5345434"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中国</a:t>
            </a:r>
            <a:r>
              <a:rPr lang="en-US" altLang="zh-CN" sz="2000" b="1" dirty="0">
                <a:latin typeface="微软雅黑" panose="020B0503020204020204" pitchFamily="34" charset="-122"/>
                <a:ea typeface="微软雅黑" panose="020B0503020204020204" pitchFamily="34" charset="-122"/>
                <a:cs typeface="+mn-ea"/>
                <a:sym typeface="+mn-lt"/>
              </a:rPr>
              <a:t>NPI</a:t>
            </a:r>
            <a:r>
              <a:rPr lang="zh-CN" altLang="en-US" sz="2000" b="1" dirty="0">
                <a:latin typeface="微软雅黑" panose="020B0503020204020204" pitchFamily="34" charset="-122"/>
                <a:ea typeface="微软雅黑" panose="020B0503020204020204" pitchFamily="34" charset="-122"/>
                <a:cs typeface="+mn-ea"/>
                <a:sym typeface="+mn-lt"/>
              </a:rPr>
              <a:t>产能持续收缩</a:t>
            </a:r>
            <a:endParaRPr lang="en-US" altLang="zh-CN" sz="2000" b="1" dirty="0">
              <a:latin typeface="微软雅黑" panose="020B0503020204020204" pitchFamily="34" charset="-122"/>
              <a:ea typeface="微软雅黑" panose="020B0503020204020204" pitchFamily="34" charset="-122"/>
              <a:cs typeface="+mn-ea"/>
              <a:sym typeface="+mn-lt"/>
            </a:endParaRPr>
          </a:p>
        </p:txBody>
      </p:sp>
      <p:graphicFrame>
        <p:nvGraphicFramePr>
          <p:cNvPr id="7" name="图表 6">
            <a:extLst>
              <a:ext uri="{FF2B5EF4-FFF2-40B4-BE49-F238E27FC236}">
                <a16:creationId xmlns:a16="http://schemas.microsoft.com/office/drawing/2014/main" id="{62A3F4FA-DCCB-027C-2DE2-8146B9DE0DCC}"/>
              </a:ext>
            </a:extLst>
          </p:cNvPr>
          <p:cNvGraphicFramePr>
            <a:graphicFrameLocks/>
          </p:cNvGraphicFramePr>
          <p:nvPr>
            <p:extLst>
              <p:ext uri="{D42A27DB-BD31-4B8C-83A1-F6EECF244321}">
                <p14:modId xmlns:p14="http://schemas.microsoft.com/office/powerpoint/2010/main" val="3161013829"/>
              </p:ext>
            </p:extLst>
          </p:nvPr>
        </p:nvGraphicFramePr>
        <p:xfrm>
          <a:off x="884759" y="3256285"/>
          <a:ext cx="5544616" cy="3456383"/>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a:extLst>
              <a:ext uri="{FF2B5EF4-FFF2-40B4-BE49-F238E27FC236}">
                <a16:creationId xmlns:a16="http://schemas.microsoft.com/office/drawing/2014/main" id="{A885C580-7E03-2F81-1C9C-C036728FF2F7}"/>
              </a:ext>
            </a:extLst>
          </p:cNvPr>
          <p:cNvSpPr/>
          <p:nvPr/>
        </p:nvSpPr>
        <p:spPr>
          <a:xfrm>
            <a:off x="1460823" y="2721095"/>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产量（吨）</a:t>
            </a:r>
            <a:endParaRPr lang="zh-CN" altLang="en-US" sz="1600" b="1" dirty="0">
              <a:solidFill>
                <a:srgbClr val="0070C0"/>
              </a:solidFill>
              <a:latin typeface="+mn-ea"/>
              <a:ea typeface="+mn-ea"/>
              <a:cs typeface="Times New Roman" panose="02020603050405020304" pitchFamily="18" charset="0"/>
            </a:endParaRPr>
          </a:p>
        </p:txBody>
      </p:sp>
      <p:sp>
        <p:nvSpPr>
          <p:cNvPr id="6" name="矩形 5">
            <a:extLst>
              <a:ext uri="{FF2B5EF4-FFF2-40B4-BE49-F238E27FC236}">
                <a16:creationId xmlns:a16="http://schemas.microsoft.com/office/drawing/2014/main" id="{E04B08F2-3510-F85D-C0AD-8DA832E15AAC}"/>
              </a:ext>
            </a:extLst>
          </p:cNvPr>
          <p:cNvSpPr/>
          <p:nvPr/>
        </p:nvSpPr>
        <p:spPr>
          <a:xfrm>
            <a:off x="7571024" y="2717729"/>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利润（元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镍）</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9" name="图表 8">
            <a:extLst>
              <a:ext uri="{FF2B5EF4-FFF2-40B4-BE49-F238E27FC236}">
                <a16:creationId xmlns:a16="http://schemas.microsoft.com/office/drawing/2014/main" id="{00000000-0008-0000-4600-000002000000}"/>
              </a:ext>
            </a:extLst>
          </p:cNvPr>
          <p:cNvGraphicFramePr>
            <a:graphicFrameLocks/>
          </p:cNvGraphicFramePr>
          <p:nvPr>
            <p:extLst>
              <p:ext uri="{D42A27DB-BD31-4B8C-83A1-F6EECF244321}">
                <p14:modId xmlns:p14="http://schemas.microsoft.com/office/powerpoint/2010/main" val="85080799"/>
              </p:ext>
            </p:extLst>
          </p:nvPr>
        </p:nvGraphicFramePr>
        <p:xfrm>
          <a:off x="6861423" y="3256285"/>
          <a:ext cx="5184576" cy="3456383"/>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FA697C4-C581-5EDE-A51F-78A41F6F0690}"/>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中国硫酸镍产量在三季度有所恢复</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EDA30CFA-AAF3-1FF5-CCA0-5C675802A36A}"/>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AA9BE658-2BAF-CDCE-8DF2-66474A79F57D}"/>
              </a:ext>
            </a:extLst>
          </p:cNvPr>
          <p:cNvSpPr/>
          <p:nvPr/>
        </p:nvSpPr>
        <p:spPr>
          <a:xfrm>
            <a:off x="452711" y="889517"/>
            <a:ext cx="11434051" cy="115416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b="1" dirty="0">
                <a:latin typeface="+mn-ea"/>
              </a:rPr>
              <a:t>1-9</a:t>
            </a:r>
            <a:r>
              <a:rPr lang="zh-CN" altLang="en-US" sz="1600" b="1" dirty="0">
                <a:latin typeface="+mn-ea"/>
              </a:rPr>
              <a:t>月中国硫酸镍产量为</a:t>
            </a:r>
            <a:r>
              <a:rPr lang="en-US" altLang="zh-CN" sz="1600" b="1" dirty="0">
                <a:latin typeface="+mn-ea"/>
              </a:rPr>
              <a:t>113</a:t>
            </a:r>
            <a:r>
              <a:rPr lang="zh-CN" altLang="en-US" sz="1600" b="1" dirty="0">
                <a:latin typeface="+mn-ea"/>
              </a:rPr>
              <a:t>万吨实物量，同比减少</a:t>
            </a:r>
            <a:r>
              <a:rPr lang="en-US" altLang="zh-CN" sz="1600" b="1" dirty="0">
                <a:latin typeface="+mn-ea"/>
              </a:rPr>
              <a:t>15%</a:t>
            </a:r>
            <a:r>
              <a:rPr lang="zh-CN" altLang="en-US" sz="1600" b="1" dirty="0">
                <a:latin typeface="+mn-ea"/>
              </a:rPr>
              <a:t>，但三季度受益于三元材料对硫酸镍需求较好，硫酸镍产量环比增加</a:t>
            </a:r>
            <a:r>
              <a:rPr lang="en-US" altLang="zh-CN" sz="1600" b="1" dirty="0">
                <a:latin typeface="+mn-ea"/>
              </a:rPr>
              <a:t>16%</a:t>
            </a:r>
            <a:r>
              <a:rPr lang="zh-CN" altLang="en-US" sz="1600" b="1" dirty="0">
                <a:latin typeface="+mn-ea"/>
              </a:rPr>
              <a:t>；</a:t>
            </a: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latin typeface="+mn-ea"/>
              </a:rPr>
              <a:t>硫酸镍原料结构：纯镍占比几乎为</a:t>
            </a:r>
            <a:r>
              <a:rPr lang="en-US" altLang="zh-CN" sz="1600" b="1" dirty="0">
                <a:latin typeface="+mn-ea"/>
              </a:rPr>
              <a:t>0</a:t>
            </a:r>
            <a:r>
              <a:rPr lang="zh-CN" altLang="en-US" sz="1600" b="1" dirty="0">
                <a:latin typeface="+mn-ea"/>
              </a:rPr>
              <a:t>，原生物料占比提升，废料占比下降。</a:t>
            </a:r>
            <a:endParaRPr lang="en-US" altLang="zh-CN" sz="1600" b="1" dirty="0">
              <a:latin typeface="+mn-ea"/>
            </a:endParaRPr>
          </a:p>
        </p:txBody>
      </p:sp>
      <p:graphicFrame>
        <p:nvGraphicFramePr>
          <p:cNvPr id="3" name="图表 2">
            <a:extLst>
              <a:ext uri="{FF2B5EF4-FFF2-40B4-BE49-F238E27FC236}">
                <a16:creationId xmlns:a16="http://schemas.microsoft.com/office/drawing/2014/main" id="{BF32CE42-C8F4-F250-6E06-909F2257BD1A}"/>
              </a:ext>
            </a:extLst>
          </p:cNvPr>
          <p:cNvGraphicFramePr>
            <a:graphicFrameLocks/>
          </p:cNvGraphicFramePr>
          <p:nvPr>
            <p:extLst>
              <p:ext uri="{D42A27DB-BD31-4B8C-83A1-F6EECF244321}">
                <p14:modId xmlns:p14="http://schemas.microsoft.com/office/powerpoint/2010/main" val="3886629737"/>
              </p:ext>
            </p:extLst>
          </p:nvPr>
        </p:nvGraphicFramePr>
        <p:xfrm>
          <a:off x="1100783" y="3040261"/>
          <a:ext cx="5472608" cy="350531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6D6B87E5-9396-22E8-26DA-15271E730CD3}"/>
              </a:ext>
            </a:extLst>
          </p:cNvPr>
          <p:cNvGraphicFramePr>
            <a:graphicFrameLocks/>
          </p:cNvGraphicFramePr>
          <p:nvPr>
            <p:extLst>
              <p:ext uri="{D42A27DB-BD31-4B8C-83A1-F6EECF244321}">
                <p14:modId xmlns:p14="http://schemas.microsoft.com/office/powerpoint/2010/main" val="3609304649"/>
              </p:ext>
            </p:extLst>
          </p:nvPr>
        </p:nvGraphicFramePr>
        <p:xfrm>
          <a:off x="6933431" y="3169654"/>
          <a:ext cx="5236268" cy="3348674"/>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07CD731F-8118-CE49-19C3-51EC91E0868C}"/>
              </a:ext>
            </a:extLst>
          </p:cNvPr>
          <p:cNvSpPr/>
          <p:nvPr/>
        </p:nvSpPr>
        <p:spPr>
          <a:xfrm>
            <a:off x="1676847" y="2528405"/>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中国硫酸镍产量（实物吨）</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83908325-BBD8-2A0E-235C-18E60E8D7A0F}"/>
              </a:ext>
            </a:extLst>
          </p:cNvPr>
          <p:cNvSpPr/>
          <p:nvPr/>
        </p:nvSpPr>
        <p:spPr>
          <a:xfrm>
            <a:off x="7643352" y="2534371"/>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中国硫酸镍原料来源占比</a:t>
            </a:r>
            <a:endParaRPr lang="zh-CN" altLang="en-US" sz="1600" b="1" dirty="0">
              <a:solidFill>
                <a:srgbClr val="0070C0"/>
              </a:solidFill>
              <a:latin typeface="+mn-ea"/>
              <a:ea typeface="+mn-ea"/>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4111-48B6-6624-6892-CBF88A64E1B7}"/>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831ABA1-065A-4873-EFB1-2ED44D9DBED4}"/>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中国硫酸镍价格再次升水金属镍</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280C33BA-C6E2-504E-A7C4-3C34E32C32F9}"/>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C6794DE1-F2CA-24BA-3653-D047874F0045}"/>
              </a:ext>
            </a:extLst>
          </p:cNvPr>
          <p:cNvSpPr/>
          <p:nvPr/>
        </p:nvSpPr>
        <p:spPr>
          <a:xfrm>
            <a:off x="435869" y="944147"/>
            <a:ext cx="11434051" cy="152349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latin typeface="+mn-ea"/>
              </a:rPr>
              <a:t>刚果（金）禁钴使得 </a:t>
            </a:r>
            <a:r>
              <a:rPr lang="en-US" altLang="zh-CN" sz="1600" b="1" dirty="0">
                <a:latin typeface="+mn-ea"/>
              </a:rPr>
              <a:t>MHP </a:t>
            </a:r>
            <a:r>
              <a:rPr lang="zh-CN" altLang="en-US" sz="1600" b="1" dirty="0">
                <a:latin typeface="+mn-ea"/>
              </a:rPr>
              <a:t>中的钴折价系数攀升，从年初的 </a:t>
            </a:r>
            <a:r>
              <a:rPr lang="en-US" altLang="zh-CN" sz="1600" b="1" dirty="0">
                <a:latin typeface="+mn-ea"/>
              </a:rPr>
              <a:t>65%</a:t>
            </a:r>
            <a:r>
              <a:rPr lang="zh-CN" altLang="en-US" sz="1600" b="1" dirty="0">
                <a:latin typeface="+mn-ea"/>
              </a:rPr>
              <a:t>左右涨至目前的 </a:t>
            </a:r>
            <a:r>
              <a:rPr lang="en-US" altLang="zh-CN" sz="1600" b="1" dirty="0">
                <a:latin typeface="+mn-ea"/>
              </a:rPr>
              <a:t>78%</a:t>
            </a:r>
            <a:r>
              <a:rPr lang="zh-CN" altLang="en-US" sz="1600" b="1" dirty="0">
                <a:latin typeface="+mn-ea"/>
              </a:rPr>
              <a:t>，并且年内刚果（金）钴中间品无法进入国内，企业进一步去库导致 </a:t>
            </a:r>
            <a:r>
              <a:rPr lang="en-US" altLang="zh-CN" sz="1600" b="1" dirty="0">
                <a:latin typeface="+mn-ea"/>
              </a:rPr>
              <a:t>MHP </a:t>
            </a:r>
            <a:r>
              <a:rPr lang="zh-CN" altLang="en-US" sz="1600" b="1" dirty="0">
                <a:latin typeface="+mn-ea"/>
              </a:rPr>
              <a:t>中的钴折价系数仍有上行空间，钴企业囤货行为导致</a:t>
            </a:r>
            <a:r>
              <a:rPr lang="en-US" altLang="zh-CN" sz="1600" b="1" dirty="0">
                <a:latin typeface="+mn-ea"/>
              </a:rPr>
              <a:t>MHP</a:t>
            </a:r>
            <a:r>
              <a:rPr lang="zh-CN" altLang="en-US" sz="1600" b="1" dirty="0">
                <a:latin typeface="+mn-ea"/>
              </a:rPr>
              <a:t>供应紧张，系数大涨；</a:t>
            </a: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latin typeface="+mn-ea"/>
              </a:rPr>
              <a:t>下半年以来，硫酸镍价格持续升水金属镍，已经有企业开始询价镍豆，若后续价差继续拉大，金属镍反溶硫酸镍的现象将再次发生。</a:t>
            </a:r>
            <a:endParaRPr lang="en-US" altLang="zh-CN" sz="1600" b="1" dirty="0">
              <a:latin typeface="+mn-ea"/>
            </a:endParaRPr>
          </a:p>
        </p:txBody>
      </p:sp>
      <p:graphicFrame>
        <p:nvGraphicFramePr>
          <p:cNvPr id="4" name="图表 3">
            <a:extLst>
              <a:ext uri="{FF2B5EF4-FFF2-40B4-BE49-F238E27FC236}">
                <a16:creationId xmlns:a16="http://schemas.microsoft.com/office/drawing/2014/main" id="{11862B8E-1232-68F9-D880-F0B86F156007}"/>
              </a:ext>
            </a:extLst>
          </p:cNvPr>
          <p:cNvGraphicFramePr>
            <a:graphicFrameLocks/>
          </p:cNvGraphicFramePr>
          <p:nvPr>
            <p:extLst>
              <p:ext uri="{D42A27DB-BD31-4B8C-83A1-F6EECF244321}">
                <p14:modId xmlns:p14="http://schemas.microsoft.com/office/powerpoint/2010/main" val="4269111414"/>
              </p:ext>
            </p:extLst>
          </p:nvPr>
        </p:nvGraphicFramePr>
        <p:xfrm>
          <a:off x="812751" y="2956272"/>
          <a:ext cx="5526802" cy="3724248"/>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a:extLst>
              <a:ext uri="{FF2B5EF4-FFF2-40B4-BE49-F238E27FC236}">
                <a16:creationId xmlns:a16="http://schemas.microsoft.com/office/drawing/2014/main" id="{F1461170-B243-C1A6-4193-03D9185AAF66}"/>
              </a:ext>
            </a:extLst>
          </p:cNvPr>
          <p:cNvSpPr/>
          <p:nvPr/>
        </p:nvSpPr>
        <p:spPr>
          <a:xfrm>
            <a:off x="1318547" y="2524905"/>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en-US" altLang="zh-CN" b="1" dirty="0">
                <a:solidFill>
                  <a:srgbClr val="0070C0"/>
                </a:solidFill>
                <a:latin typeface="+mn-ea"/>
                <a:ea typeface="+mn-ea"/>
                <a:cs typeface="Times New Roman" panose="02020603050405020304" pitchFamily="18" charset="0"/>
              </a:rPr>
              <a:t>MHP</a:t>
            </a:r>
            <a:r>
              <a:rPr lang="zh-CN" altLang="en-US" b="1" dirty="0">
                <a:solidFill>
                  <a:srgbClr val="0070C0"/>
                </a:solidFill>
                <a:latin typeface="+mn-ea"/>
                <a:ea typeface="+mn-ea"/>
                <a:cs typeface="Times New Roman" panose="02020603050405020304" pitchFamily="18" charset="0"/>
              </a:rPr>
              <a:t>中镍钴计价系数（</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a:t>
            </a:r>
            <a:endParaRPr lang="zh-CN" altLang="en-US" sz="1600" b="1" dirty="0">
              <a:solidFill>
                <a:srgbClr val="0070C0"/>
              </a:solidFill>
              <a:latin typeface="+mn-ea"/>
              <a:ea typeface="+mn-ea"/>
              <a:cs typeface="Times New Roman" panose="02020603050405020304" pitchFamily="18" charset="0"/>
            </a:endParaRPr>
          </a:p>
        </p:txBody>
      </p:sp>
      <p:sp>
        <p:nvSpPr>
          <p:cNvPr id="9" name="矩形 8">
            <a:extLst>
              <a:ext uri="{FF2B5EF4-FFF2-40B4-BE49-F238E27FC236}">
                <a16:creationId xmlns:a16="http://schemas.microsoft.com/office/drawing/2014/main" id="{8671CD9C-5731-079A-2BA8-0A9D03DC3292}"/>
              </a:ext>
            </a:extLst>
          </p:cNvPr>
          <p:cNvSpPr/>
          <p:nvPr/>
        </p:nvSpPr>
        <p:spPr>
          <a:xfrm>
            <a:off x="7149455" y="2524905"/>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硫酸镍与金属镍价差（元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3" name="图表 2">
            <a:extLst>
              <a:ext uri="{FF2B5EF4-FFF2-40B4-BE49-F238E27FC236}">
                <a16:creationId xmlns:a16="http://schemas.microsoft.com/office/drawing/2014/main" id="{95A45C5E-242A-F657-D8E9-91FCC3FE9389}"/>
              </a:ext>
            </a:extLst>
          </p:cNvPr>
          <p:cNvGraphicFramePr>
            <a:graphicFrameLocks/>
          </p:cNvGraphicFramePr>
          <p:nvPr>
            <p:extLst>
              <p:ext uri="{D42A27DB-BD31-4B8C-83A1-F6EECF244321}">
                <p14:modId xmlns:p14="http://schemas.microsoft.com/office/powerpoint/2010/main" val="225344563"/>
              </p:ext>
            </p:extLst>
          </p:nvPr>
        </p:nvGraphicFramePr>
        <p:xfrm>
          <a:off x="6519199" y="2951501"/>
          <a:ext cx="5727472" cy="37242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9646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FA697C4-C581-5EDE-A51F-78A41F6F0690}"/>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中国电解镍产量持续增加</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EDA30CFA-AAF3-1FF5-CCA0-5C675802A36A}"/>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AA9BE658-2BAF-CDCE-8DF2-66474A79F57D}"/>
              </a:ext>
            </a:extLst>
          </p:cNvPr>
          <p:cNvSpPr/>
          <p:nvPr/>
        </p:nvSpPr>
        <p:spPr>
          <a:xfrm>
            <a:off x="452711" y="889517"/>
            <a:ext cx="11434051" cy="7875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latin typeface="+mn-ea"/>
              </a:rPr>
              <a:t>目前中国在产电解镍产能接近</a:t>
            </a:r>
            <a:r>
              <a:rPr lang="en-US" altLang="zh-CN" sz="1600" b="1" dirty="0">
                <a:latin typeface="+mn-ea"/>
              </a:rPr>
              <a:t>60</a:t>
            </a:r>
            <a:r>
              <a:rPr lang="zh-CN" altLang="en-US" sz="1600" b="1" dirty="0">
                <a:latin typeface="+mn-ea"/>
              </a:rPr>
              <a:t>万吨</a:t>
            </a:r>
            <a:r>
              <a:rPr lang="en-US" altLang="zh-CN" sz="1600" b="1" dirty="0">
                <a:latin typeface="+mn-ea"/>
              </a:rPr>
              <a:t>/</a:t>
            </a:r>
            <a:r>
              <a:rPr lang="zh-CN" altLang="en-US" sz="1600" b="1" dirty="0">
                <a:latin typeface="+mn-ea"/>
              </a:rPr>
              <a:t>年，产能利用率约</a:t>
            </a:r>
            <a:r>
              <a:rPr lang="en-US" altLang="zh-CN" sz="1600" b="1" dirty="0">
                <a:latin typeface="+mn-ea"/>
              </a:rPr>
              <a:t>66%</a:t>
            </a:r>
            <a:r>
              <a:rPr lang="zh-CN" altLang="en-US" sz="1600" b="1" dirty="0">
                <a:latin typeface="+mn-ea"/>
              </a:rPr>
              <a:t>；</a:t>
            </a: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latin typeface="+mn-ea"/>
              </a:rPr>
              <a:t>国内电积镍产量持续释放，</a:t>
            </a:r>
            <a:r>
              <a:rPr lang="en-US" altLang="zh-CN" sz="1600" b="1" dirty="0">
                <a:latin typeface="+mn-ea"/>
              </a:rPr>
              <a:t>1-9</a:t>
            </a:r>
            <a:r>
              <a:rPr lang="zh-CN" altLang="en-US" sz="1600" b="1" dirty="0">
                <a:latin typeface="+mn-ea"/>
              </a:rPr>
              <a:t>月份我国电解镍产量</a:t>
            </a:r>
            <a:r>
              <a:rPr lang="en-US" altLang="zh-CN" sz="1600" b="1" dirty="0">
                <a:latin typeface="+mn-ea"/>
              </a:rPr>
              <a:t>29.8</a:t>
            </a:r>
            <a:r>
              <a:rPr lang="zh-CN" altLang="en-US" sz="1600" b="1" dirty="0">
                <a:latin typeface="+mn-ea"/>
              </a:rPr>
              <a:t>万吨，同比增加</a:t>
            </a:r>
            <a:r>
              <a:rPr lang="en-US" altLang="zh-CN" sz="1600" b="1" dirty="0">
                <a:latin typeface="+mn-ea"/>
              </a:rPr>
              <a:t>23%</a:t>
            </a:r>
            <a:r>
              <a:rPr lang="zh-CN" altLang="en-US" sz="1600" b="1" dirty="0">
                <a:latin typeface="+mn-ea"/>
              </a:rPr>
              <a:t>，预计全年产量达到</a:t>
            </a:r>
            <a:r>
              <a:rPr lang="en-US" altLang="zh-CN" sz="1600" b="1" dirty="0">
                <a:latin typeface="+mn-ea"/>
              </a:rPr>
              <a:t>40</a:t>
            </a:r>
            <a:r>
              <a:rPr lang="zh-CN" altLang="en-US" sz="1600" b="1" dirty="0">
                <a:latin typeface="+mn-ea"/>
              </a:rPr>
              <a:t>万吨左右。</a:t>
            </a:r>
            <a:endParaRPr lang="en-US" altLang="zh-CN" sz="1600" b="1" dirty="0">
              <a:latin typeface="+mn-ea"/>
            </a:endParaRPr>
          </a:p>
        </p:txBody>
      </p:sp>
      <p:graphicFrame>
        <p:nvGraphicFramePr>
          <p:cNvPr id="3" name="表格 2">
            <a:extLst>
              <a:ext uri="{FF2B5EF4-FFF2-40B4-BE49-F238E27FC236}">
                <a16:creationId xmlns:a16="http://schemas.microsoft.com/office/drawing/2014/main" id="{04908E21-2687-32EE-28FE-A905915467CC}"/>
              </a:ext>
            </a:extLst>
          </p:cNvPr>
          <p:cNvGraphicFramePr>
            <a:graphicFrameLocks noGrp="1"/>
          </p:cNvGraphicFramePr>
          <p:nvPr>
            <p:extLst>
              <p:ext uri="{D42A27DB-BD31-4B8C-83A1-F6EECF244321}">
                <p14:modId xmlns:p14="http://schemas.microsoft.com/office/powerpoint/2010/main" val="1358482925"/>
              </p:ext>
            </p:extLst>
          </p:nvPr>
        </p:nvGraphicFramePr>
        <p:xfrm>
          <a:off x="884759" y="2248173"/>
          <a:ext cx="4176464" cy="4464500"/>
        </p:xfrm>
        <a:graphic>
          <a:graphicData uri="http://schemas.openxmlformats.org/drawingml/2006/table">
            <a:tbl>
              <a:tblPr>
                <a:tableStyleId>{5C22544A-7EE6-4342-B048-85BDC9FD1C3A}</a:tableStyleId>
              </a:tblPr>
              <a:tblGrid>
                <a:gridCol w="1162521">
                  <a:extLst>
                    <a:ext uri="{9D8B030D-6E8A-4147-A177-3AD203B41FA5}">
                      <a16:colId xmlns:a16="http://schemas.microsoft.com/office/drawing/2014/main" val="4137825888"/>
                    </a:ext>
                  </a:extLst>
                </a:gridCol>
                <a:gridCol w="1851422">
                  <a:extLst>
                    <a:ext uri="{9D8B030D-6E8A-4147-A177-3AD203B41FA5}">
                      <a16:colId xmlns:a16="http://schemas.microsoft.com/office/drawing/2014/main" val="3121184682"/>
                    </a:ext>
                  </a:extLst>
                </a:gridCol>
                <a:gridCol w="1162521">
                  <a:extLst>
                    <a:ext uri="{9D8B030D-6E8A-4147-A177-3AD203B41FA5}">
                      <a16:colId xmlns:a16="http://schemas.microsoft.com/office/drawing/2014/main" val="460472068"/>
                    </a:ext>
                  </a:extLst>
                </a:gridCol>
              </a:tblGrid>
              <a:tr h="321444">
                <a:tc>
                  <a:txBody>
                    <a:bodyPr/>
                    <a:lstStyle/>
                    <a:p>
                      <a:pPr algn="ctr" fontAlgn="b">
                        <a:buNone/>
                      </a:pPr>
                      <a:r>
                        <a:rPr lang="zh-CN" altLang="en-US" sz="1400" u="none" strike="noStrike" dirty="0">
                          <a:effectLst/>
                        </a:rPr>
                        <a:t>序号</a:t>
                      </a:r>
                      <a:endParaRPr lang="zh-CN" altLang="en-US" sz="14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位置</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产能</a:t>
                      </a:r>
                      <a:endParaRPr lang="zh-CN" altLang="en-US" sz="14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531125613"/>
                  </a:ext>
                </a:extLst>
              </a:tr>
              <a:tr h="321444">
                <a:tc>
                  <a:txBody>
                    <a:bodyPr/>
                    <a:lstStyle/>
                    <a:p>
                      <a:pPr algn="ctr" fontAlgn="b">
                        <a:buNone/>
                      </a:pPr>
                      <a:r>
                        <a:rPr lang="en-US" altLang="zh-CN" sz="1400" u="none" strike="noStrike">
                          <a:effectLst/>
                        </a:rPr>
                        <a:t>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dirty="0">
                          <a:effectLst/>
                        </a:rPr>
                        <a:t>甘肃金昌</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22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30958409"/>
                  </a:ext>
                </a:extLst>
              </a:tr>
              <a:tr h="321444">
                <a:tc rowSpan="2">
                  <a:txBody>
                    <a:bodyPr/>
                    <a:lstStyle/>
                    <a:p>
                      <a:pPr algn="ctr" fontAlgn="ctr">
                        <a:buNone/>
                      </a:pPr>
                      <a:r>
                        <a:rPr lang="en-US" altLang="zh-CN" sz="1400" u="none" strike="noStrike">
                          <a:effectLst/>
                        </a:rPr>
                        <a:t>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buNone/>
                      </a:pPr>
                      <a:r>
                        <a:rPr lang="zh-CN" altLang="en-US" sz="1400" u="none" strike="noStrike" dirty="0">
                          <a:effectLst/>
                        </a:rPr>
                        <a:t>浙江衢州</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8.66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66526814"/>
                  </a:ext>
                </a:extLst>
              </a:tr>
              <a:tr h="321444">
                <a:tc vMerge="1">
                  <a:txBody>
                    <a:bodyPr/>
                    <a:lstStyle/>
                    <a:p>
                      <a:endParaRPr lang="zh-CN" altLang="en-US"/>
                    </a:p>
                  </a:txBody>
                  <a:tcPr/>
                </a:tc>
                <a:tc>
                  <a:txBody>
                    <a:bodyPr/>
                    <a:lstStyle/>
                    <a:p>
                      <a:pPr algn="ctr" fontAlgn="b">
                        <a:buNone/>
                      </a:pPr>
                      <a:r>
                        <a:rPr lang="zh-CN" altLang="en-US" sz="1400" u="none" strike="noStrike" dirty="0">
                          <a:effectLst/>
                        </a:rPr>
                        <a:t>广西玉林</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73705256"/>
                  </a:ext>
                </a:extLst>
              </a:tr>
              <a:tr h="321444">
                <a:tc>
                  <a:txBody>
                    <a:bodyPr/>
                    <a:lstStyle/>
                    <a:p>
                      <a:pPr algn="ctr" fontAlgn="b">
                        <a:buNone/>
                      </a:pPr>
                      <a:r>
                        <a:rPr lang="en-US" altLang="zh-CN" sz="1400" u="none" strike="noStrike">
                          <a:effectLst/>
                        </a:rPr>
                        <a:t>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dirty="0">
                          <a:effectLst/>
                        </a:rPr>
                        <a:t>浙江温州</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29053157"/>
                  </a:ext>
                </a:extLst>
              </a:tr>
              <a:tr h="285728">
                <a:tc>
                  <a:txBody>
                    <a:bodyPr/>
                    <a:lstStyle/>
                    <a:p>
                      <a:pPr algn="ctr" fontAlgn="b">
                        <a:buNone/>
                      </a:pPr>
                      <a:r>
                        <a:rPr lang="en-US" altLang="zh-CN" sz="1400" u="none" strike="noStrike">
                          <a:effectLst/>
                        </a:rPr>
                        <a:t>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dirty="0">
                          <a:effectLst/>
                        </a:rPr>
                        <a:t>湖北荆门</a:t>
                      </a:r>
                      <a:endParaRPr lang="zh-CN" altLang="en-US"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614765186"/>
                  </a:ext>
                </a:extLst>
              </a:tr>
              <a:tr h="285728">
                <a:tc>
                  <a:txBody>
                    <a:bodyPr/>
                    <a:lstStyle/>
                    <a:p>
                      <a:pPr algn="ctr" fontAlgn="b">
                        <a:buNone/>
                      </a:pPr>
                      <a:r>
                        <a:rPr lang="en-US" altLang="zh-CN" sz="1400" u="none" strike="noStrike">
                          <a:effectLst/>
                        </a:rPr>
                        <a:t>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广西钦州</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2.5</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37412960"/>
                  </a:ext>
                </a:extLst>
              </a:tr>
              <a:tr h="285728">
                <a:tc>
                  <a:txBody>
                    <a:bodyPr/>
                    <a:lstStyle/>
                    <a:p>
                      <a:pPr algn="ctr" fontAlgn="b">
                        <a:buNone/>
                      </a:pPr>
                      <a:r>
                        <a:rPr lang="en-US" altLang="zh-CN" sz="1400" u="none" strike="noStrike">
                          <a:effectLst/>
                        </a:rPr>
                        <a:t>6</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吉林磐石</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1.5</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95219065"/>
                  </a:ext>
                </a:extLst>
              </a:tr>
              <a:tr h="285728">
                <a:tc>
                  <a:txBody>
                    <a:bodyPr/>
                    <a:lstStyle/>
                    <a:p>
                      <a:pPr algn="ctr" fontAlgn="b">
                        <a:buNone/>
                      </a:pPr>
                      <a:r>
                        <a:rPr lang="en-US" altLang="zh-CN" sz="1400" u="none" strike="noStrike">
                          <a:effectLst/>
                        </a:rPr>
                        <a:t>7</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新疆阜康</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1.2</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922661265"/>
                  </a:ext>
                </a:extLst>
              </a:tr>
              <a:tr h="285728">
                <a:tc>
                  <a:txBody>
                    <a:bodyPr/>
                    <a:lstStyle/>
                    <a:p>
                      <a:pPr algn="ctr" fontAlgn="b">
                        <a:buNone/>
                      </a:pPr>
                      <a:r>
                        <a:rPr lang="en-US" altLang="zh-CN" sz="1400" u="none" strike="noStrike">
                          <a:effectLst/>
                        </a:rPr>
                        <a:t>8</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浙江台州</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0.6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026063699"/>
                  </a:ext>
                </a:extLst>
              </a:tr>
              <a:tr h="285728">
                <a:tc>
                  <a:txBody>
                    <a:bodyPr/>
                    <a:lstStyle/>
                    <a:p>
                      <a:pPr algn="ctr" fontAlgn="b">
                        <a:buNone/>
                      </a:pPr>
                      <a:r>
                        <a:rPr lang="en-US" altLang="zh-CN" sz="1400" u="none" strike="noStrike">
                          <a:effectLst/>
                        </a:rPr>
                        <a:t>9</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浙江上虞</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0.6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10691201"/>
                  </a:ext>
                </a:extLst>
              </a:tr>
              <a:tr h="285728">
                <a:tc>
                  <a:txBody>
                    <a:bodyPr/>
                    <a:lstStyle/>
                    <a:p>
                      <a:pPr algn="ctr" fontAlgn="b">
                        <a:buNone/>
                      </a:pPr>
                      <a:r>
                        <a:rPr lang="en-US" altLang="zh-CN" sz="1400" u="none" strike="noStrike">
                          <a:effectLst/>
                        </a:rPr>
                        <a:t>10</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江苏泰州</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0.6</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562641536"/>
                  </a:ext>
                </a:extLst>
              </a:tr>
              <a:tr h="285728">
                <a:tc>
                  <a:txBody>
                    <a:bodyPr/>
                    <a:lstStyle/>
                    <a:p>
                      <a:pPr algn="ctr" fontAlgn="b">
                        <a:buNone/>
                      </a:pPr>
                      <a:r>
                        <a:rPr lang="en-US" altLang="zh-CN" sz="1400" u="none" strike="noStrike">
                          <a:effectLst/>
                        </a:rPr>
                        <a:t>11</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江西上饶</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a:effectLst/>
                        </a:rPr>
                        <a:t>0.4</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402481299"/>
                  </a:ext>
                </a:extLst>
              </a:tr>
              <a:tr h="285728">
                <a:tc>
                  <a:txBody>
                    <a:bodyPr/>
                    <a:lstStyle/>
                    <a:p>
                      <a:pPr algn="ctr" fontAlgn="b">
                        <a:buNone/>
                      </a:pPr>
                      <a:r>
                        <a:rPr lang="en-US" altLang="zh-CN" sz="1400" u="none" strike="noStrike">
                          <a:effectLst/>
                        </a:rPr>
                        <a:t>12</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贵州福泉</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0.4</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054832310"/>
                  </a:ext>
                </a:extLst>
              </a:tr>
              <a:tr h="285728">
                <a:tc>
                  <a:txBody>
                    <a:bodyPr/>
                    <a:lstStyle/>
                    <a:p>
                      <a:pPr algn="ctr" fontAlgn="b">
                        <a:buNone/>
                      </a:pPr>
                      <a:r>
                        <a:rPr lang="en-US" altLang="zh-CN" sz="1400" u="none" strike="noStrike">
                          <a:effectLst/>
                        </a:rPr>
                        <a:t>13</a:t>
                      </a:r>
                      <a:endParaRPr lang="en-US" altLang="zh-CN"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zh-CN" altLang="en-US" sz="1400" u="none" strike="noStrike">
                          <a:effectLst/>
                        </a:rPr>
                        <a:t>广东</a:t>
                      </a:r>
                      <a:endParaRPr lang="zh-CN" altLang="en-US" sz="14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ctr" fontAlgn="b">
                        <a:buNone/>
                      </a:pPr>
                      <a:r>
                        <a:rPr lang="en-US" altLang="zh-CN" sz="1400" u="none" strike="noStrike" dirty="0">
                          <a:effectLst/>
                        </a:rPr>
                        <a:t>0.3</a:t>
                      </a:r>
                      <a:endParaRPr lang="en-US" altLang="zh-CN" sz="1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77230749"/>
                  </a:ext>
                </a:extLst>
              </a:tr>
            </a:tbl>
          </a:graphicData>
        </a:graphic>
      </p:graphicFrame>
      <p:graphicFrame>
        <p:nvGraphicFramePr>
          <p:cNvPr id="4" name="图表 3">
            <a:extLst>
              <a:ext uri="{FF2B5EF4-FFF2-40B4-BE49-F238E27FC236}">
                <a16:creationId xmlns:a16="http://schemas.microsoft.com/office/drawing/2014/main" id="{B77CC419-2C81-F6B3-533E-03BA555DF66A}"/>
              </a:ext>
            </a:extLst>
          </p:cNvPr>
          <p:cNvGraphicFramePr>
            <a:graphicFrameLocks/>
          </p:cNvGraphicFramePr>
          <p:nvPr>
            <p:extLst>
              <p:ext uri="{D42A27DB-BD31-4B8C-83A1-F6EECF244321}">
                <p14:modId xmlns:p14="http://schemas.microsoft.com/office/powerpoint/2010/main" val="718382637"/>
              </p:ext>
            </p:extLst>
          </p:nvPr>
        </p:nvGraphicFramePr>
        <p:xfrm>
          <a:off x="6069335" y="2670725"/>
          <a:ext cx="5256584" cy="3672408"/>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a:extLst>
              <a:ext uri="{FF2B5EF4-FFF2-40B4-BE49-F238E27FC236}">
                <a16:creationId xmlns:a16="http://schemas.microsoft.com/office/drawing/2014/main" id="{F21CF13E-A156-8BD8-F852-7CD925EE8AC0}"/>
              </a:ext>
            </a:extLst>
          </p:cNvPr>
          <p:cNvSpPr/>
          <p:nvPr/>
        </p:nvSpPr>
        <p:spPr>
          <a:xfrm>
            <a:off x="1064778" y="1819866"/>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中国电解镍产能（万吨</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年）</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F1461170-B243-C1A6-4193-03D9185AAF66}"/>
              </a:ext>
            </a:extLst>
          </p:cNvPr>
          <p:cNvSpPr/>
          <p:nvPr/>
        </p:nvSpPr>
        <p:spPr>
          <a:xfrm>
            <a:off x="6933431" y="2189198"/>
            <a:ext cx="3816425" cy="369332"/>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中国电解镍产量（吨）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18428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E7698-C8AD-0D51-CDC0-6755F5C05896}"/>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471B21B-8241-675C-5C46-6089681C8D3F}"/>
              </a:ext>
            </a:extLst>
          </p:cNvPr>
          <p:cNvSpPr txBox="1"/>
          <p:nvPr/>
        </p:nvSpPr>
        <p:spPr>
          <a:xfrm>
            <a:off x="435869" y="376073"/>
            <a:ext cx="5561458"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海外其他地区镍产能出清接近尾声</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4B5C5946-4C06-6EEE-6D8E-BFAC58223D5B}"/>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612928A2-72ED-A5C8-9A18-E20D332D9D25}"/>
              </a:ext>
            </a:extLst>
          </p:cNvPr>
          <p:cNvSpPr/>
          <p:nvPr/>
        </p:nvSpPr>
        <p:spPr>
          <a:xfrm>
            <a:off x="452711" y="889517"/>
            <a:ext cx="11434051" cy="115685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latin typeface="+mn-ea"/>
              </a:rPr>
              <a:t>过去几年海外高成本镍产能出清加速，主要集中在水淬镍铁和部分精炼镍项目，全球水淬镍铁产量从</a:t>
            </a:r>
            <a:r>
              <a:rPr lang="en-US" altLang="zh-CN" sz="1600" b="1" dirty="0">
                <a:latin typeface="+mn-ea"/>
              </a:rPr>
              <a:t>2019</a:t>
            </a:r>
            <a:r>
              <a:rPr lang="zh-CN" altLang="en-US" sz="1600" b="1" dirty="0">
                <a:latin typeface="+mn-ea"/>
              </a:rPr>
              <a:t>年的</a:t>
            </a:r>
            <a:r>
              <a:rPr lang="en-US" altLang="zh-CN" sz="1600" b="1" dirty="0">
                <a:latin typeface="+mn-ea"/>
              </a:rPr>
              <a:t>42</a:t>
            </a:r>
            <a:r>
              <a:rPr lang="zh-CN" altLang="en-US" sz="1600" b="1" dirty="0">
                <a:latin typeface="+mn-ea"/>
              </a:rPr>
              <a:t>万吨降至</a:t>
            </a:r>
            <a:r>
              <a:rPr lang="en-US" altLang="zh-CN" sz="1600" b="1" dirty="0">
                <a:latin typeface="+mn-ea"/>
              </a:rPr>
              <a:t>2025</a:t>
            </a:r>
            <a:r>
              <a:rPr lang="zh-CN" altLang="en-US" sz="1600" b="1" dirty="0">
                <a:latin typeface="+mn-ea"/>
              </a:rPr>
              <a:t>年不足</a:t>
            </a:r>
            <a:r>
              <a:rPr lang="en-US" altLang="zh-CN" sz="1600" b="1" dirty="0">
                <a:latin typeface="+mn-ea"/>
              </a:rPr>
              <a:t>20</a:t>
            </a:r>
            <a:r>
              <a:rPr lang="zh-CN" altLang="en-US" sz="1600" b="1" dirty="0">
                <a:latin typeface="+mn-ea"/>
              </a:rPr>
              <a:t>万吨；</a:t>
            </a: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latin typeface="+mn-ea"/>
              </a:rPr>
              <a:t>精炼镍产能的出清主要以</a:t>
            </a:r>
            <a:r>
              <a:rPr lang="en-US" altLang="zh-CN" sz="1600" b="1" dirty="0">
                <a:latin typeface="+mn-ea"/>
              </a:rPr>
              <a:t>BHP</a:t>
            </a:r>
            <a:r>
              <a:rPr lang="zh-CN" altLang="en-US" sz="1600" b="1" dirty="0">
                <a:latin typeface="+mn-ea"/>
              </a:rPr>
              <a:t>澳大利亚项目为主。</a:t>
            </a:r>
            <a:endParaRPr lang="en-US" altLang="zh-CN" sz="1600" b="1" dirty="0">
              <a:latin typeface="+mn-ea"/>
            </a:endParaRPr>
          </a:p>
        </p:txBody>
      </p:sp>
      <p:graphicFrame>
        <p:nvGraphicFramePr>
          <p:cNvPr id="5" name="图表 4">
            <a:extLst>
              <a:ext uri="{FF2B5EF4-FFF2-40B4-BE49-F238E27FC236}">
                <a16:creationId xmlns:a16="http://schemas.microsoft.com/office/drawing/2014/main" id="{ED707422-1854-4691-A2ED-150BF111AE16}"/>
              </a:ext>
            </a:extLst>
          </p:cNvPr>
          <p:cNvGraphicFramePr>
            <a:graphicFrameLocks/>
          </p:cNvGraphicFramePr>
          <p:nvPr>
            <p:extLst>
              <p:ext uri="{D42A27DB-BD31-4B8C-83A1-F6EECF244321}">
                <p14:modId xmlns:p14="http://schemas.microsoft.com/office/powerpoint/2010/main" val="4081336489"/>
              </p:ext>
            </p:extLst>
          </p:nvPr>
        </p:nvGraphicFramePr>
        <p:xfrm>
          <a:off x="752003" y="2896245"/>
          <a:ext cx="5821387" cy="38164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表格 7">
            <a:extLst>
              <a:ext uri="{FF2B5EF4-FFF2-40B4-BE49-F238E27FC236}">
                <a16:creationId xmlns:a16="http://schemas.microsoft.com/office/drawing/2014/main" id="{BFD65AB6-286C-D0A6-8B2E-C5A69FE2EAD8}"/>
              </a:ext>
            </a:extLst>
          </p:cNvPr>
          <p:cNvGraphicFramePr>
            <a:graphicFrameLocks noGrp="1"/>
          </p:cNvGraphicFramePr>
          <p:nvPr>
            <p:extLst>
              <p:ext uri="{D42A27DB-BD31-4B8C-83A1-F6EECF244321}">
                <p14:modId xmlns:p14="http://schemas.microsoft.com/office/powerpoint/2010/main" val="2640740838"/>
              </p:ext>
            </p:extLst>
          </p:nvPr>
        </p:nvGraphicFramePr>
        <p:xfrm>
          <a:off x="6717407" y="3616325"/>
          <a:ext cx="5821387" cy="2520280"/>
        </p:xfrm>
        <a:graphic>
          <a:graphicData uri="http://schemas.openxmlformats.org/drawingml/2006/table">
            <a:tbl>
              <a:tblPr firstRow="1" firstCol="1" bandRow="1">
                <a:tableStyleId>{5C22544A-7EE6-4342-B048-85BDC9FD1C3A}</a:tableStyleId>
              </a:tblPr>
              <a:tblGrid>
                <a:gridCol w="732675">
                  <a:extLst>
                    <a:ext uri="{9D8B030D-6E8A-4147-A177-3AD203B41FA5}">
                      <a16:colId xmlns:a16="http://schemas.microsoft.com/office/drawing/2014/main" val="1369960746"/>
                    </a:ext>
                  </a:extLst>
                </a:gridCol>
                <a:gridCol w="982754">
                  <a:extLst>
                    <a:ext uri="{9D8B030D-6E8A-4147-A177-3AD203B41FA5}">
                      <a16:colId xmlns:a16="http://schemas.microsoft.com/office/drawing/2014/main" val="3255784123"/>
                    </a:ext>
                  </a:extLst>
                </a:gridCol>
                <a:gridCol w="1020876">
                  <a:extLst>
                    <a:ext uri="{9D8B030D-6E8A-4147-A177-3AD203B41FA5}">
                      <a16:colId xmlns:a16="http://schemas.microsoft.com/office/drawing/2014/main" val="203217135"/>
                    </a:ext>
                  </a:extLst>
                </a:gridCol>
                <a:gridCol w="3085082">
                  <a:extLst>
                    <a:ext uri="{9D8B030D-6E8A-4147-A177-3AD203B41FA5}">
                      <a16:colId xmlns:a16="http://schemas.microsoft.com/office/drawing/2014/main" val="2700966197"/>
                    </a:ext>
                  </a:extLst>
                </a:gridCol>
              </a:tblGrid>
              <a:tr h="962288">
                <a:tc>
                  <a:txBody>
                    <a:bodyPr/>
                    <a:lstStyle/>
                    <a:p>
                      <a:pPr algn="ctr">
                        <a:lnSpc>
                          <a:spcPct val="100000"/>
                        </a:lnSpc>
                        <a:buNone/>
                      </a:pPr>
                      <a:r>
                        <a:rPr lang="en-US" sz="1400" kern="100" dirty="0">
                          <a:effectLst/>
                        </a:rPr>
                        <a:t>2025</a:t>
                      </a:r>
                      <a:endParaRPr lang="zh-CN" sz="1400" kern="100" dirty="0">
                        <a:effectLst/>
                        <a:latin typeface="Times New Roman" panose="02020603050405020304" pitchFamily="18" charset="0"/>
                        <a:ea typeface="宋体" panose="02010600030101010101" pitchFamily="2" charset="-122"/>
                      </a:endParaRPr>
                    </a:p>
                  </a:txBody>
                  <a:tcPr marL="31549" marR="31549" marT="0" marB="0" anchor="ctr"/>
                </a:tc>
                <a:tc>
                  <a:txBody>
                    <a:bodyPr/>
                    <a:lstStyle/>
                    <a:p>
                      <a:pPr algn="ctr">
                        <a:lnSpc>
                          <a:spcPct val="100000"/>
                        </a:lnSpc>
                        <a:buNone/>
                      </a:pPr>
                      <a:r>
                        <a:rPr lang="en-US" sz="1400" kern="100" dirty="0">
                          <a:effectLst/>
                        </a:rPr>
                        <a:t>Anglo American</a:t>
                      </a:r>
                      <a:endParaRPr lang="zh-CN" sz="1400" kern="100" dirty="0">
                        <a:effectLst/>
                        <a:latin typeface="Times New Roman" panose="02020603050405020304" pitchFamily="18" charset="0"/>
                        <a:ea typeface="宋体" panose="02010600030101010101" pitchFamily="2" charset="-122"/>
                      </a:endParaRPr>
                    </a:p>
                  </a:txBody>
                  <a:tcPr marL="31549" marR="31549" marT="0" marB="0" anchor="ctr"/>
                </a:tc>
                <a:tc>
                  <a:txBody>
                    <a:bodyPr/>
                    <a:lstStyle/>
                    <a:p>
                      <a:pPr algn="ctr">
                        <a:lnSpc>
                          <a:spcPct val="100000"/>
                        </a:lnSpc>
                        <a:buNone/>
                      </a:pPr>
                      <a:r>
                        <a:rPr lang="en-US" sz="1400" kern="100" dirty="0">
                          <a:effectLst/>
                        </a:rPr>
                        <a:t>MMG Singapore</a:t>
                      </a:r>
                      <a:endParaRPr lang="zh-CN" sz="1400" kern="100" dirty="0">
                        <a:effectLst/>
                        <a:latin typeface="Times New Roman" panose="02020603050405020304" pitchFamily="18" charset="0"/>
                        <a:ea typeface="宋体" panose="02010600030101010101" pitchFamily="2" charset="-122"/>
                      </a:endParaRPr>
                    </a:p>
                  </a:txBody>
                  <a:tcPr marL="31549" marR="31549" marT="0" marB="0" anchor="ctr"/>
                </a:tc>
                <a:tc>
                  <a:txBody>
                    <a:bodyPr/>
                    <a:lstStyle/>
                    <a:p>
                      <a:pPr algn="just">
                        <a:lnSpc>
                          <a:spcPct val="100000"/>
                        </a:lnSpc>
                        <a:buNone/>
                      </a:pPr>
                      <a:endParaRPr lang="en-US" sz="1400" kern="100" dirty="0">
                        <a:effectLst/>
                      </a:endParaRPr>
                    </a:p>
                    <a:p>
                      <a:pPr algn="just">
                        <a:lnSpc>
                          <a:spcPct val="100000"/>
                        </a:lnSpc>
                        <a:buNone/>
                      </a:pPr>
                      <a:r>
                        <a:rPr lang="en-US" sz="1400" kern="100" dirty="0">
                          <a:effectLst/>
                        </a:rPr>
                        <a:t>Anglo American</a:t>
                      </a:r>
                      <a:r>
                        <a:rPr lang="zh-CN" sz="1400" kern="100" dirty="0">
                          <a:effectLst/>
                        </a:rPr>
                        <a:t>出售镍资产（巴西镍业），作为重组计划的一部分</a:t>
                      </a:r>
                      <a:endParaRPr lang="zh-CN" sz="1400" kern="100" dirty="0">
                        <a:effectLst/>
                        <a:latin typeface="Times New Roman" panose="02020603050405020304" pitchFamily="18" charset="0"/>
                        <a:ea typeface="宋体" panose="02010600030101010101" pitchFamily="2" charset="-122"/>
                      </a:endParaRPr>
                    </a:p>
                  </a:txBody>
                  <a:tcPr marL="31549" marR="31549" marT="0" marB="0"/>
                </a:tc>
                <a:extLst>
                  <a:ext uri="{0D108BD9-81ED-4DB2-BD59-A6C34878D82A}">
                    <a16:rowId xmlns:a16="http://schemas.microsoft.com/office/drawing/2014/main" val="415240023"/>
                  </a:ext>
                </a:extLst>
              </a:tr>
              <a:tr h="1557992">
                <a:tc>
                  <a:txBody>
                    <a:bodyPr/>
                    <a:lstStyle/>
                    <a:p>
                      <a:pPr algn="ctr">
                        <a:lnSpc>
                          <a:spcPct val="100000"/>
                        </a:lnSpc>
                        <a:buNone/>
                      </a:pPr>
                      <a:r>
                        <a:rPr lang="en-US" sz="1400" kern="100">
                          <a:effectLst/>
                        </a:rPr>
                        <a:t>2025</a:t>
                      </a:r>
                      <a:endParaRPr lang="zh-CN" sz="1400" kern="100">
                        <a:effectLst/>
                        <a:latin typeface="Times New Roman" panose="02020603050405020304" pitchFamily="18" charset="0"/>
                        <a:ea typeface="宋体" panose="02010600030101010101" pitchFamily="2" charset="-122"/>
                      </a:endParaRPr>
                    </a:p>
                  </a:txBody>
                  <a:tcPr marL="31549" marR="31549" marT="0" marB="0" anchor="ctr"/>
                </a:tc>
                <a:tc>
                  <a:txBody>
                    <a:bodyPr/>
                    <a:lstStyle/>
                    <a:p>
                      <a:pPr algn="ctr">
                        <a:lnSpc>
                          <a:spcPct val="100000"/>
                        </a:lnSpc>
                        <a:buNone/>
                      </a:pPr>
                      <a:r>
                        <a:rPr lang="en-US" sz="1400" b="1" kern="100" dirty="0">
                          <a:solidFill>
                            <a:schemeClr val="lt1"/>
                          </a:solidFill>
                          <a:effectLst/>
                          <a:latin typeface="+mn-lt"/>
                          <a:ea typeface="+mn-ea"/>
                          <a:cs typeface="+mn-cs"/>
                        </a:rPr>
                        <a:t>South32</a:t>
                      </a:r>
                      <a:endParaRPr lang="zh-CN" altLang="en-US" sz="1400" b="1" kern="100" dirty="0">
                        <a:solidFill>
                          <a:schemeClr val="lt1"/>
                        </a:solidFill>
                        <a:effectLst/>
                        <a:latin typeface="+mn-lt"/>
                        <a:ea typeface="+mn-ea"/>
                        <a:cs typeface="+mn-cs"/>
                      </a:endParaRPr>
                    </a:p>
                  </a:txBody>
                  <a:tcPr marL="31549" marR="31549" marT="0" marB="0" anchor="ctr">
                    <a:solidFill>
                      <a:schemeClr val="accent1">
                        <a:lumMod val="60000"/>
                        <a:lumOff val="40000"/>
                      </a:schemeClr>
                    </a:solidFill>
                  </a:tcPr>
                </a:tc>
                <a:tc>
                  <a:txBody>
                    <a:bodyPr/>
                    <a:lstStyle/>
                    <a:p>
                      <a:pPr algn="ctr">
                        <a:lnSpc>
                          <a:spcPct val="100000"/>
                        </a:lnSpc>
                        <a:buNone/>
                      </a:pPr>
                      <a:r>
                        <a:rPr lang="en-US" sz="1400" b="1" kern="100" dirty="0" err="1">
                          <a:solidFill>
                            <a:schemeClr val="lt1"/>
                          </a:solidFill>
                          <a:effectLst/>
                          <a:latin typeface="+mn-lt"/>
                          <a:ea typeface="+mn-ea"/>
                          <a:cs typeface="+mn-cs"/>
                        </a:rPr>
                        <a:t>CoreX</a:t>
                      </a:r>
                      <a:endParaRPr lang="zh-CN" altLang="en-US" sz="1400" b="1" kern="100" dirty="0">
                        <a:solidFill>
                          <a:schemeClr val="lt1"/>
                        </a:solidFill>
                        <a:effectLst/>
                        <a:latin typeface="+mn-lt"/>
                        <a:ea typeface="+mn-ea"/>
                        <a:cs typeface="+mn-cs"/>
                      </a:endParaRPr>
                    </a:p>
                  </a:txBody>
                  <a:tcPr marL="31549" marR="31549" marT="0" marB="0" anchor="ctr">
                    <a:solidFill>
                      <a:schemeClr val="accent1">
                        <a:lumMod val="60000"/>
                        <a:lumOff val="40000"/>
                      </a:schemeClr>
                    </a:solidFill>
                  </a:tcPr>
                </a:tc>
                <a:tc>
                  <a:txBody>
                    <a:bodyPr/>
                    <a:lstStyle/>
                    <a:p>
                      <a:pPr algn="just">
                        <a:lnSpc>
                          <a:spcPct val="100000"/>
                        </a:lnSpc>
                        <a:buNone/>
                      </a:pPr>
                      <a:endParaRPr lang="en-US" sz="1400" b="1" kern="100" dirty="0">
                        <a:solidFill>
                          <a:schemeClr val="lt1"/>
                        </a:solidFill>
                        <a:effectLst/>
                        <a:latin typeface="+mn-lt"/>
                        <a:ea typeface="+mn-ea"/>
                        <a:cs typeface="+mn-cs"/>
                      </a:endParaRPr>
                    </a:p>
                    <a:p>
                      <a:pPr algn="just">
                        <a:lnSpc>
                          <a:spcPct val="100000"/>
                        </a:lnSpc>
                        <a:buNone/>
                      </a:pPr>
                      <a:endParaRPr lang="en-US" sz="1400" b="1" kern="100" dirty="0">
                        <a:solidFill>
                          <a:schemeClr val="lt1"/>
                        </a:solidFill>
                        <a:effectLst/>
                        <a:latin typeface="+mn-lt"/>
                        <a:ea typeface="+mn-ea"/>
                        <a:cs typeface="+mn-cs"/>
                      </a:endParaRPr>
                    </a:p>
                    <a:p>
                      <a:pPr algn="just">
                        <a:lnSpc>
                          <a:spcPct val="100000"/>
                        </a:lnSpc>
                        <a:buNone/>
                      </a:pPr>
                      <a:r>
                        <a:rPr lang="en-US" sz="1400" b="1" kern="100" dirty="0">
                          <a:solidFill>
                            <a:schemeClr val="lt1"/>
                          </a:solidFill>
                          <a:effectLst/>
                          <a:latin typeface="+mn-lt"/>
                          <a:ea typeface="+mn-ea"/>
                          <a:cs typeface="+mn-cs"/>
                        </a:rPr>
                        <a:t>South32</a:t>
                      </a:r>
                      <a:r>
                        <a:rPr lang="zh-CN" altLang="en-US" sz="1400" b="1" kern="100" dirty="0">
                          <a:solidFill>
                            <a:schemeClr val="lt1"/>
                          </a:solidFill>
                          <a:effectLst/>
                          <a:latin typeface="+mn-lt"/>
                          <a:ea typeface="+mn-ea"/>
                          <a:cs typeface="+mn-cs"/>
                        </a:rPr>
                        <a:t>宣布出售哥伦比亚</a:t>
                      </a:r>
                      <a:r>
                        <a:rPr lang="en-US" sz="1400" b="1" kern="100" dirty="0">
                          <a:solidFill>
                            <a:schemeClr val="lt1"/>
                          </a:solidFill>
                          <a:effectLst/>
                          <a:latin typeface="+mn-lt"/>
                          <a:ea typeface="+mn-ea"/>
                          <a:cs typeface="+mn-cs"/>
                        </a:rPr>
                        <a:t>Cerro Matoso</a:t>
                      </a:r>
                      <a:r>
                        <a:rPr lang="zh-CN" altLang="en-US" sz="1400" b="1" kern="100" dirty="0">
                          <a:solidFill>
                            <a:schemeClr val="lt1"/>
                          </a:solidFill>
                          <a:effectLst/>
                          <a:latin typeface="+mn-lt"/>
                          <a:ea typeface="+mn-ea"/>
                          <a:cs typeface="+mn-cs"/>
                        </a:rPr>
                        <a:t>镍厂给</a:t>
                      </a:r>
                      <a:r>
                        <a:rPr lang="en-US" sz="1400" b="1" kern="100" dirty="0" err="1">
                          <a:solidFill>
                            <a:schemeClr val="lt1"/>
                          </a:solidFill>
                          <a:effectLst/>
                          <a:latin typeface="+mn-lt"/>
                          <a:ea typeface="+mn-ea"/>
                          <a:cs typeface="+mn-cs"/>
                        </a:rPr>
                        <a:t>CoreX</a:t>
                      </a:r>
                      <a:r>
                        <a:rPr lang="zh-CN" altLang="en-US" sz="1400" b="1" kern="100" dirty="0">
                          <a:solidFill>
                            <a:schemeClr val="lt1"/>
                          </a:solidFill>
                          <a:effectLst/>
                          <a:latin typeface="+mn-lt"/>
                          <a:ea typeface="+mn-ea"/>
                          <a:cs typeface="+mn-cs"/>
                        </a:rPr>
                        <a:t>（土耳其</a:t>
                      </a:r>
                      <a:r>
                        <a:rPr lang="en-US" sz="1400" b="1" kern="100" dirty="0">
                          <a:solidFill>
                            <a:schemeClr val="lt1"/>
                          </a:solidFill>
                          <a:effectLst/>
                          <a:latin typeface="+mn-lt"/>
                          <a:ea typeface="+mn-ea"/>
                          <a:cs typeface="+mn-cs"/>
                        </a:rPr>
                        <a:t>Yildrim</a:t>
                      </a:r>
                      <a:r>
                        <a:rPr lang="zh-CN" altLang="en-US" sz="1400" b="1" kern="100" dirty="0">
                          <a:solidFill>
                            <a:schemeClr val="lt1"/>
                          </a:solidFill>
                          <a:effectLst/>
                          <a:latin typeface="+mn-lt"/>
                          <a:ea typeface="+mn-ea"/>
                          <a:cs typeface="+mn-cs"/>
                        </a:rPr>
                        <a:t>子公司），价值约</a:t>
                      </a:r>
                      <a:r>
                        <a:rPr lang="en-US" sz="1400" b="1" kern="100" dirty="0">
                          <a:solidFill>
                            <a:schemeClr val="lt1"/>
                          </a:solidFill>
                          <a:effectLst/>
                          <a:latin typeface="+mn-lt"/>
                          <a:ea typeface="+mn-ea"/>
                          <a:cs typeface="+mn-cs"/>
                        </a:rPr>
                        <a:t>1.3</a:t>
                      </a:r>
                      <a:r>
                        <a:rPr lang="zh-CN" altLang="en-US" sz="1400" b="1" kern="100" dirty="0">
                          <a:solidFill>
                            <a:schemeClr val="lt1"/>
                          </a:solidFill>
                          <a:effectLst/>
                          <a:latin typeface="+mn-lt"/>
                          <a:ea typeface="+mn-ea"/>
                          <a:cs typeface="+mn-cs"/>
                        </a:rPr>
                        <a:t>亿美元</a:t>
                      </a:r>
                    </a:p>
                  </a:txBody>
                  <a:tcPr marL="31549" marR="31549" marT="0" marB="0">
                    <a:solidFill>
                      <a:schemeClr val="accent1">
                        <a:lumMod val="60000"/>
                        <a:lumOff val="40000"/>
                      </a:schemeClr>
                    </a:solidFill>
                  </a:tcPr>
                </a:tc>
                <a:extLst>
                  <a:ext uri="{0D108BD9-81ED-4DB2-BD59-A6C34878D82A}">
                    <a16:rowId xmlns:a16="http://schemas.microsoft.com/office/drawing/2014/main" val="3757748374"/>
                  </a:ext>
                </a:extLst>
              </a:tr>
            </a:tbl>
          </a:graphicData>
        </a:graphic>
      </p:graphicFrame>
      <p:sp>
        <p:nvSpPr>
          <p:cNvPr id="9" name="矩形 8">
            <a:extLst>
              <a:ext uri="{FF2B5EF4-FFF2-40B4-BE49-F238E27FC236}">
                <a16:creationId xmlns:a16="http://schemas.microsoft.com/office/drawing/2014/main" id="{90E20943-9FAD-D10D-98F4-1C41C45F92C2}"/>
              </a:ext>
            </a:extLst>
          </p:cNvPr>
          <p:cNvSpPr/>
          <p:nvPr/>
        </p:nvSpPr>
        <p:spPr>
          <a:xfrm>
            <a:off x="1604839" y="2384433"/>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全球分类型镍产量（万吨</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年）</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5B41B2E0-00D0-43AD-0D2D-BF21585F56B3}"/>
              </a:ext>
            </a:extLst>
          </p:cNvPr>
          <p:cNvSpPr/>
          <p:nvPr/>
        </p:nvSpPr>
        <p:spPr>
          <a:xfrm>
            <a:off x="7719887" y="3112269"/>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en-US" altLang="zh-CN" b="1" dirty="0">
                <a:solidFill>
                  <a:srgbClr val="0070C0"/>
                </a:solidFill>
                <a:latin typeface="+mn-ea"/>
                <a:ea typeface="+mn-ea"/>
                <a:cs typeface="Times New Roman" panose="02020603050405020304" pitchFamily="18" charset="0"/>
              </a:rPr>
              <a:t>2025</a:t>
            </a:r>
            <a:r>
              <a:rPr lang="zh-CN" altLang="en-US" b="1" dirty="0">
                <a:solidFill>
                  <a:srgbClr val="0070C0"/>
                </a:solidFill>
                <a:latin typeface="+mn-ea"/>
                <a:ea typeface="+mn-ea"/>
                <a:cs typeface="Times New Roman" panose="02020603050405020304" pitchFamily="18" charset="0"/>
              </a:rPr>
              <a:t>年全球主要镍并购项目</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252847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CAB7-1EF9-B69A-BFFA-A6C53DCE9625}"/>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C176DAF8-F667-FD30-E334-AD73F53986B1}"/>
              </a:ext>
            </a:extLst>
          </p:cNvPr>
          <p:cNvGrpSpPr/>
          <p:nvPr/>
        </p:nvGrpSpPr>
        <p:grpSpPr>
          <a:xfrm>
            <a:off x="3855277" y="1600101"/>
            <a:ext cx="7357236" cy="3471837"/>
            <a:chOff x="3855277" y="1600101"/>
            <a:chExt cx="7357236" cy="3471837"/>
          </a:xfrm>
        </p:grpSpPr>
        <p:grpSp>
          <p:nvGrpSpPr>
            <p:cNvPr id="9" name="组合 8">
              <a:extLst>
                <a:ext uri="{FF2B5EF4-FFF2-40B4-BE49-F238E27FC236}">
                  <a16:creationId xmlns:a16="http://schemas.microsoft.com/office/drawing/2014/main" id="{69CFB2E3-5A49-8AD4-B1C4-430B3C240F1A}"/>
                </a:ext>
              </a:extLst>
            </p:cNvPr>
            <p:cNvGrpSpPr/>
            <p:nvPr/>
          </p:nvGrpSpPr>
          <p:grpSpPr>
            <a:xfrm>
              <a:off x="3867697" y="1600101"/>
              <a:ext cx="7344816" cy="432048"/>
              <a:chOff x="3621063" y="1491740"/>
              <a:chExt cx="7344816" cy="432048"/>
            </a:xfrm>
          </p:grpSpPr>
          <p:sp>
            <p:nvSpPr>
              <p:cNvPr id="4" name="文本框 3">
                <a:extLst>
                  <a:ext uri="{FF2B5EF4-FFF2-40B4-BE49-F238E27FC236}">
                    <a16:creationId xmlns:a16="http://schemas.microsoft.com/office/drawing/2014/main" id="{D13823EB-5CA8-1A78-BD16-D36180FED05B}"/>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镍矿：</a:t>
                </a:r>
                <a:r>
                  <a:rPr lang="en-US" altLang="zh-CN" sz="2000" dirty="0">
                    <a:solidFill>
                      <a:schemeClr val="accent5"/>
                    </a:solidFill>
                    <a:latin typeface="微软雅黑" panose="020B0503020204020204" pitchFamily="34" charset="-122"/>
                    <a:ea typeface="微软雅黑" panose="020B0503020204020204" pitchFamily="34" charset="-122"/>
                  </a:rPr>
                  <a:t>RKAB</a:t>
                </a:r>
                <a:r>
                  <a:rPr lang="zh-CN" altLang="en-US" sz="2000" dirty="0">
                    <a:solidFill>
                      <a:schemeClr val="accent5"/>
                    </a:solidFill>
                    <a:latin typeface="微软雅黑" panose="020B0503020204020204" pitchFamily="34" charset="-122"/>
                    <a:ea typeface="微软雅黑" panose="020B0503020204020204" pitchFamily="34" charset="-122"/>
                  </a:rPr>
                  <a:t>周期调整，印尼镍矿供应依旧偏紧</a:t>
                </a:r>
              </a:p>
            </p:txBody>
          </p:sp>
          <p:sp>
            <p:nvSpPr>
              <p:cNvPr id="8" name="矩形 7">
                <a:extLst>
                  <a:ext uri="{FF2B5EF4-FFF2-40B4-BE49-F238E27FC236}">
                    <a16:creationId xmlns:a16="http://schemas.microsoft.com/office/drawing/2014/main" id="{08CBF651-0335-9F13-1E3A-DD224CAD603C}"/>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1</a:t>
                </a:r>
                <a:endParaRPr lang="zh-CN" altLang="en-US" sz="2000" dirty="0">
                  <a:solidFill>
                    <a:schemeClr val="tx1"/>
                  </a:solidFill>
                </a:endParaRPr>
              </a:p>
            </p:txBody>
          </p:sp>
        </p:grpSp>
        <p:grpSp>
          <p:nvGrpSpPr>
            <p:cNvPr id="28" name="组合 27">
              <a:extLst>
                <a:ext uri="{FF2B5EF4-FFF2-40B4-BE49-F238E27FC236}">
                  <a16:creationId xmlns:a16="http://schemas.microsoft.com/office/drawing/2014/main" id="{EEDAD78F-A576-AB61-B44B-68CFED93019A}"/>
                </a:ext>
              </a:extLst>
            </p:cNvPr>
            <p:cNvGrpSpPr/>
            <p:nvPr/>
          </p:nvGrpSpPr>
          <p:grpSpPr>
            <a:xfrm>
              <a:off x="3855277" y="2608213"/>
              <a:ext cx="7344816" cy="432048"/>
              <a:chOff x="3621063" y="1491740"/>
              <a:chExt cx="7344816" cy="432048"/>
            </a:xfrm>
          </p:grpSpPr>
          <p:sp>
            <p:nvSpPr>
              <p:cNvPr id="32" name="文本框 31">
                <a:extLst>
                  <a:ext uri="{FF2B5EF4-FFF2-40B4-BE49-F238E27FC236}">
                    <a16:creationId xmlns:a16="http://schemas.microsoft.com/office/drawing/2014/main" id="{AB8F4895-3A94-D19B-75DD-9FF6EA99B74C}"/>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供应：印尼和中国镍产业</a:t>
                </a:r>
              </a:p>
            </p:txBody>
          </p:sp>
          <p:sp>
            <p:nvSpPr>
              <p:cNvPr id="36" name="矩形 35">
                <a:extLst>
                  <a:ext uri="{FF2B5EF4-FFF2-40B4-BE49-F238E27FC236}">
                    <a16:creationId xmlns:a16="http://schemas.microsoft.com/office/drawing/2014/main" id="{EF721010-D49E-DEDD-AB30-9DF7F58791B9}"/>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2</a:t>
                </a:r>
                <a:endParaRPr lang="zh-CN" altLang="en-US" sz="2000" dirty="0">
                  <a:solidFill>
                    <a:schemeClr val="tx1"/>
                  </a:solidFill>
                </a:endParaRPr>
              </a:p>
            </p:txBody>
          </p:sp>
        </p:grpSp>
        <p:grpSp>
          <p:nvGrpSpPr>
            <p:cNvPr id="40" name="组合 39">
              <a:extLst>
                <a:ext uri="{FF2B5EF4-FFF2-40B4-BE49-F238E27FC236}">
                  <a16:creationId xmlns:a16="http://schemas.microsoft.com/office/drawing/2014/main" id="{73D0C8D2-3D3A-2F85-48BB-4C350FD8A926}"/>
                </a:ext>
              </a:extLst>
            </p:cNvPr>
            <p:cNvGrpSpPr/>
            <p:nvPr/>
          </p:nvGrpSpPr>
          <p:grpSpPr>
            <a:xfrm>
              <a:off x="3864830" y="3616277"/>
              <a:ext cx="7344816" cy="432048"/>
              <a:chOff x="3621063" y="1491740"/>
              <a:chExt cx="7344816" cy="432048"/>
            </a:xfrm>
          </p:grpSpPr>
          <p:sp>
            <p:nvSpPr>
              <p:cNvPr id="42" name="文本框 41">
                <a:extLst>
                  <a:ext uri="{FF2B5EF4-FFF2-40B4-BE49-F238E27FC236}">
                    <a16:creationId xmlns:a16="http://schemas.microsoft.com/office/drawing/2014/main" id="{1E055B10-56AD-B13C-99AD-9ECA964AD7ED}"/>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latin typeface="微软雅黑" panose="020B0503020204020204" pitchFamily="34" charset="-122"/>
                    <a:ea typeface="微软雅黑" panose="020B0503020204020204" pitchFamily="34" charset="-122"/>
                  </a:rPr>
                  <a:t>消费：不锈钢托底，新能源拉动</a:t>
                </a:r>
              </a:p>
            </p:txBody>
          </p:sp>
          <p:sp>
            <p:nvSpPr>
              <p:cNvPr id="43" name="矩形 42">
                <a:extLst>
                  <a:ext uri="{FF2B5EF4-FFF2-40B4-BE49-F238E27FC236}">
                    <a16:creationId xmlns:a16="http://schemas.microsoft.com/office/drawing/2014/main" id="{51216704-56D0-5CEF-738E-0B0F08822983}"/>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3</a:t>
                </a:r>
                <a:endParaRPr lang="zh-CN" altLang="en-US" sz="2000" dirty="0">
                  <a:solidFill>
                    <a:schemeClr val="tx1"/>
                  </a:solidFill>
                </a:endParaRPr>
              </a:p>
            </p:txBody>
          </p:sp>
        </p:grpSp>
        <p:grpSp>
          <p:nvGrpSpPr>
            <p:cNvPr id="44" name="组合 43">
              <a:extLst>
                <a:ext uri="{FF2B5EF4-FFF2-40B4-BE49-F238E27FC236}">
                  <a16:creationId xmlns:a16="http://schemas.microsoft.com/office/drawing/2014/main" id="{624BFF47-D9F1-8B3C-3E79-CBDC7BD87E73}"/>
                </a:ext>
              </a:extLst>
            </p:cNvPr>
            <p:cNvGrpSpPr/>
            <p:nvPr/>
          </p:nvGrpSpPr>
          <p:grpSpPr>
            <a:xfrm>
              <a:off x="3855277" y="4639890"/>
              <a:ext cx="7344816" cy="432048"/>
              <a:chOff x="3621063" y="1491740"/>
              <a:chExt cx="7344816" cy="432048"/>
            </a:xfrm>
          </p:grpSpPr>
          <p:sp>
            <p:nvSpPr>
              <p:cNvPr id="45" name="文本框 44">
                <a:extLst>
                  <a:ext uri="{FF2B5EF4-FFF2-40B4-BE49-F238E27FC236}">
                    <a16:creationId xmlns:a16="http://schemas.microsoft.com/office/drawing/2014/main" id="{C6375B87-0B66-30C3-4310-10D780D93D29}"/>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成本与库存</a:t>
                </a:r>
              </a:p>
            </p:txBody>
          </p:sp>
          <p:sp>
            <p:nvSpPr>
              <p:cNvPr id="46" name="矩形 45">
                <a:extLst>
                  <a:ext uri="{FF2B5EF4-FFF2-40B4-BE49-F238E27FC236}">
                    <a16:creationId xmlns:a16="http://schemas.microsoft.com/office/drawing/2014/main" id="{44695C15-2CF9-9852-7A21-A9B507A07178}"/>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4</a:t>
                </a:r>
                <a:endParaRPr lang="zh-CN" altLang="en-US" sz="2000" dirty="0">
                  <a:solidFill>
                    <a:schemeClr val="tx1"/>
                  </a:solidFill>
                </a:endParaRPr>
              </a:p>
            </p:txBody>
          </p:sp>
        </p:grpSp>
      </p:grpSp>
      <p:sp>
        <p:nvSpPr>
          <p:cNvPr id="2" name="斜纹 1">
            <a:extLst>
              <a:ext uri="{FF2B5EF4-FFF2-40B4-BE49-F238E27FC236}">
                <a16:creationId xmlns:a16="http://schemas.microsoft.com/office/drawing/2014/main" id="{A529CEF7-DA80-3A18-A1DB-7B9DC63648FB}"/>
              </a:ext>
            </a:extLst>
          </p:cNvPr>
          <p:cNvSpPr/>
          <p:nvPr/>
        </p:nvSpPr>
        <p:spPr>
          <a:xfrm>
            <a:off x="0" y="0"/>
            <a:ext cx="4591050" cy="4591051"/>
          </a:xfrm>
          <a:prstGeom prst="diagStripe">
            <a:avLst>
              <a:gd name="adj" fmla="val 35106"/>
            </a:avLst>
          </a:prstGeom>
          <a:gradFill>
            <a:gsLst>
              <a:gs pos="30000">
                <a:srgbClr val="4B9FEB"/>
              </a:gs>
              <a:gs pos="72000">
                <a:srgbClr val="1A78F6"/>
              </a:gs>
            </a:gsLst>
            <a:lin ang="3600000" scaled="0"/>
          </a:gra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3" name="文本框 2">
            <a:extLst>
              <a:ext uri="{FF2B5EF4-FFF2-40B4-BE49-F238E27FC236}">
                <a16:creationId xmlns:a16="http://schemas.microsoft.com/office/drawing/2014/main" id="{538A4623-3671-1C9A-42A8-CC31E34E56D4}"/>
              </a:ext>
            </a:extLst>
          </p:cNvPr>
          <p:cNvSpPr txBox="1"/>
          <p:nvPr/>
        </p:nvSpPr>
        <p:spPr>
          <a:xfrm rot="18909947">
            <a:off x="-969646" y="939672"/>
            <a:ext cx="4876800" cy="101566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目 录</a:t>
            </a:r>
          </a:p>
        </p:txBody>
      </p:sp>
      <p:sp>
        <p:nvSpPr>
          <p:cNvPr id="5" name="文本框 4">
            <a:extLst>
              <a:ext uri="{FF2B5EF4-FFF2-40B4-BE49-F238E27FC236}">
                <a16:creationId xmlns:a16="http://schemas.microsoft.com/office/drawing/2014/main" id="{89A4EA80-55FE-9AC9-B5D2-697295262773}"/>
              </a:ext>
            </a:extLst>
          </p:cNvPr>
          <p:cNvSpPr txBox="1"/>
          <p:nvPr/>
        </p:nvSpPr>
        <p:spPr>
          <a:xfrm>
            <a:off x="4174062" y="5632453"/>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总结与展望</a:t>
            </a:r>
          </a:p>
        </p:txBody>
      </p:sp>
      <p:sp>
        <p:nvSpPr>
          <p:cNvPr id="6" name="矩形 5">
            <a:extLst>
              <a:ext uri="{FF2B5EF4-FFF2-40B4-BE49-F238E27FC236}">
                <a16:creationId xmlns:a16="http://schemas.microsoft.com/office/drawing/2014/main" id="{F95F4E1F-3074-298C-1A08-A1C4A2338306}"/>
              </a:ext>
            </a:extLst>
          </p:cNvPr>
          <p:cNvSpPr/>
          <p:nvPr/>
        </p:nvSpPr>
        <p:spPr>
          <a:xfrm>
            <a:off x="3855277" y="5629665"/>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5</a:t>
            </a:r>
            <a:endParaRPr lang="zh-CN" altLang="en-US" sz="2000" dirty="0">
              <a:solidFill>
                <a:schemeClr val="tx1"/>
              </a:solidFill>
            </a:endParaRPr>
          </a:p>
        </p:txBody>
      </p:sp>
    </p:spTree>
    <p:extLst>
      <p:ext uri="{BB962C8B-B14F-4D97-AF65-F5344CB8AC3E}">
        <p14:creationId xmlns:p14="http://schemas.microsoft.com/office/powerpoint/2010/main" val="53571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ISSF</a:t>
            </a:r>
            <a:endParaRPr lang="zh-CN" altLang="en-US" sz="1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0F860BBE-6A37-0314-BB38-86D19DD62E15}"/>
              </a:ext>
            </a:extLst>
          </p:cNvPr>
          <p:cNvSpPr/>
          <p:nvPr/>
        </p:nvSpPr>
        <p:spPr>
          <a:xfrm>
            <a:off x="452711" y="889517"/>
            <a:ext cx="11665296" cy="21178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根据</a:t>
            </a:r>
            <a:r>
              <a:rPr lang="en-US" altLang="zh-CN" b="1" dirty="0">
                <a:latin typeface="+mn-ea"/>
              </a:rPr>
              <a:t>ISSF</a:t>
            </a:r>
            <a:r>
              <a:rPr lang="zh-CN" altLang="en-US" b="1" dirty="0">
                <a:latin typeface="+mn-ea"/>
              </a:rPr>
              <a:t>统计，</a:t>
            </a:r>
            <a:r>
              <a:rPr lang="en-US" altLang="zh-CN" b="1" dirty="0">
                <a:latin typeface="+mn-ea"/>
              </a:rPr>
              <a:t>2025</a:t>
            </a:r>
            <a:r>
              <a:rPr lang="zh-CN" altLang="en-US" b="1" dirty="0">
                <a:latin typeface="+mn-ea"/>
              </a:rPr>
              <a:t>年上半年产量同比增加</a:t>
            </a:r>
            <a:r>
              <a:rPr lang="en-US" altLang="zh-CN" b="1" dirty="0">
                <a:latin typeface="+mn-ea"/>
              </a:rPr>
              <a:t>5%</a:t>
            </a:r>
            <a:r>
              <a:rPr lang="zh-CN" altLang="en-US" b="1" dirty="0">
                <a:latin typeface="+mn-ea"/>
              </a:rPr>
              <a:t>至</a:t>
            </a:r>
            <a:r>
              <a:rPr lang="en-US" altLang="zh-CN" b="1" dirty="0">
                <a:latin typeface="+mn-ea"/>
              </a:rPr>
              <a:t>3194</a:t>
            </a:r>
            <a:r>
              <a:rPr lang="zh-CN" altLang="en-US" b="1" dirty="0">
                <a:latin typeface="+mn-ea"/>
              </a:rPr>
              <a:t>万吨，中国、美国、亚洲其他地区产量均出现同比增长，支撑镍原料需求；</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2024</a:t>
            </a:r>
            <a:r>
              <a:rPr lang="zh-CN" altLang="en-US" b="1" dirty="0">
                <a:latin typeface="+mn-ea"/>
              </a:rPr>
              <a:t>年全球不锈钢粗钢总产量约为</a:t>
            </a:r>
            <a:r>
              <a:rPr lang="en-US" altLang="zh-CN" b="1" dirty="0">
                <a:latin typeface="+mn-ea"/>
              </a:rPr>
              <a:t>6400</a:t>
            </a:r>
            <a:r>
              <a:rPr lang="zh-CN" altLang="en-US" b="1" dirty="0">
                <a:latin typeface="+mn-ea"/>
              </a:rPr>
              <a:t>万吨，同比增幅约</a:t>
            </a:r>
            <a:r>
              <a:rPr lang="en-US" altLang="zh-CN" b="1" dirty="0">
                <a:latin typeface="+mn-ea"/>
              </a:rPr>
              <a:t>6%</a:t>
            </a:r>
            <a:r>
              <a:rPr lang="zh-CN" altLang="en-US" b="1" dirty="0">
                <a:latin typeface="+mn-ea"/>
              </a:rPr>
              <a:t>。增量部分主要体现在中国和印尼，其他地区中上半年欧洲两大钢厂罢工停产，导致产量零增长，下半年恢复后产量增加，美洲、南非、印度、韩国全年保持增长，预计</a:t>
            </a:r>
            <a:r>
              <a:rPr lang="en-US" altLang="zh-CN" b="1" dirty="0">
                <a:latin typeface="+mn-ea"/>
              </a:rPr>
              <a:t>2025</a:t>
            </a:r>
            <a:r>
              <a:rPr lang="zh-CN" altLang="en-US" b="1" dirty="0">
                <a:latin typeface="+mn-ea"/>
              </a:rPr>
              <a:t>年产量将增加至</a:t>
            </a:r>
            <a:r>
              <a:rPr lang="en-US" altLang="zh-CN" b="1" dirty="0">
                <a:latin typeface="+mn-ea"/>
              </a:rPr>
              <a:t>6600</a:t>
            </a:r>
            <a:r>
              <a:rPr lang="zh-CN" altLang="en-US" b="1" dirty="0">
                <a:latin typeface="+mn-ea"/>
              </a:rPr>
              <a:t>万吨，增幅放缓至</a:t>
            </a:r>
            <a:r>
              <a:rPr lang="en-US" altLang="zh-CN" b="1" dirty="0">
                <a:latin typeface="+mn-ea"/>
              </a:rPr>
              <a:t>3%</a:t>
            </a:r>
            <a:r>
              <a:rPr lang="zh-CN" altLang="en-US" b="1" dirty="0">
                <a:latin typeface="+mn-ea"/>
              </a:rPr>
              <a:t>左右。</a:t>
            </a:r>
            <a:endParaRPr lang="en-US" altLang="zh-CN" b="1" dirty="0">
              <a:latin typeface="+mn-ea"/>
            </a:endParaRPr>
          </a:p>
        </p:txBody>
      </p:sp>
      <p:sp>
        <p:nvSpPr>
          <p:cNvPr id="8" name="Content Placeholder 2">
            <a:extLst>
              <a:ext uri="{FF2B5EF4-FFF2-40B4-BE49-F238E27FC236}">
                <a16:creationId xmlns:a16="http://schemas.microsoft.com/office/drawing/2014/main" id="{36090BF3-65CD-AC54-FA3F-FB130288D409}"/>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全球不锈钢产量增速放缓</a:t>
            </a:r>
            <a:endParaRPr lang="en-US" altLang="zh-CN" sz="2000" b="1" dirty="0">
              <a:latin typeface="微软雅黑" panose="020B0503020204020204" pitchFamily="34" charset="-122"/>
              <a:ea typeface="微软雅黑" panose="020B0503020204020204" pitchFamily="34" charset="-122"/>
              <a:cs typeface="+mn-ea"/>
              <a:sym typeface="+mn-lt"/>
            </a:endParaRPr>
          </a:p>
        </p:txBody>
      </p:sp>
      <p:graphicFrame>
        <p:nvGraphicFramePr>
          <p:cNvPr id="4" name="图表 3">
            <a:extLst>
              <a:ext uri="{FF2B5EF4-FFF2-40B4-BE49-F238E27FC236}">
                <a16:creationId xmlns:a16="http://schemas.microsoft.com/office/drawing/2014/main" id="{A8101A28-65DF-0CB7-9836-A3B55671D3BF}"/>
              </a:ext>
            </a:extLst>
          </p:cNvPr>
          <p:cNvGraphicFramePr>
            <a:graphicFrameLocks/>
          </p:cNvGraphicFramePr>
          <p:nvPr>
            <p:extLst>
              <p:ext uri="{D42A27DB-BD31-4B8C-83A1-F6EECF244321}">
                <p14:modId xmlns:p14="http://schemas.microsoft.com/office/powerpoint/2010/main" val="1906257493"/>
              </p:ext>
            </p:extLst>
          </p:nvPr>
        </p:nvGraphicFramePr>
        <p:xfrm>
          <a:off x="6959717" y="3332327"/>
          <a:ext cx="5065595" cy="3236326"/>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a:extLst>
              <a:ext uri="{FF2B5EF4-FFF2-40B4-BE49-F238E27FC236}">
                <a16:creationId xmlns:a16="http://schemas.microsoft.com/office/drawing/2014/main" id="{60B69B38-05CB-D4AF-13F0-01C9971D2D20}"/>
              </a:ext>
            </a:extLst>
          </p:cNvPr>
          <p:cNvSpPr txBox="1"/>
          <p:nvPr/>
        </p:nvSpPr>
        <p:spPr>
          <a:xfrm>
            <a:off x="7221463" y="6482428"/>
            <a:ext cx="5334191" cy="369332"/>
          </a:xfrm>
          <a:prstGeom prst="rect">
            <a:avLst/>
          </a:prstGeom>
          <a:noFill/>
        </p:spPr>
        <p:txBody>
          <a:bodyPr wrap="square">
            <a:spAutoFit/>
          </a:bodyPr>
          <a:lstStyle/>
          <a:p>
            <a:r>
              <a:rPr lang="en-US" altLang="zh-CN" sz="1800" b="0" dirty="0">
                <a:solidFill>
                  <a:srgbClr val="000000"/>
                </a:solidFill>
                <a:effectLst/>
                <a:latin typeface="微软雅黑 Bold" panose="020B0703020204020201" pitchFamily="34" charset="-122"/>
                <a:ea typeface="微软雅黑 Bold" panose="020B0703020204020201" pitchFamily="34" charset="-122"/>
              </a:rPr>
              <a:t>2024</a:t>
            </a:r>
            <a:r>
              <a:rPr lang="zh-CN" altLang="en-US" sz="1800" b="0" dirty="0">
                <a:solidFill>
                  <a:srgbClr val="000000"/>
                </a:solidFill>
                <a:effectLst/>
                <a:latin typeface="微软雅黑 Bold" panose="020B0703020204020201" pitchFamily="34" charset="-122"/>
                <a:ea typeface="微软雅黑 Bold" panose="020B0703020204020201" pitchFamily="34" charset="-122"/>
              </a:rPr>
              <a:t>年青山集团产量</a:t>
            </a:r>
            <a:r>
              <a:rPr lang="en-US" altLang="zh-CN" sz="1800" b="0" dirty="0">
                <a:solidFill>
                  <a:srgbClr val="000000"/>
                </a:solidFill>
                <a:effectLst/>
                <a:latin typeface="微软雅黑 Bold" panose="020B0703020204020201" pitchFamily="34" charset="-122"/>
                <a:ea typeface="微软雅黑 Bold" panose="020B0703020204020201" pitchFamily="34" charset="-122"/>
              </a:rPr>
              <a:t>1950</a:t>
            </a:r>
            <a:r>
              <a:rPr lang="zh-CN" altLang="en-US" sz="1800" b="0" dirty="0">
                <a:solidFill>
                  <a:srgbClr val="000000"/>
                </a:solidFill>
                <a:effectLst/>
                <a:latin typeface="微软雅黑 Bold" panose="020B0703020204020201" pitchFamily="34" charset="-122"/>
                <a:ea typeface="微软雅黑 Bold" panose="020B0703020204020201" pitchFamily="34" charset="-122"/>
              </a:rPr>
              <a:t>万吨，占全球</a:t>
            </a:r>
            <a:r>
              <a:rPr lang="en-US" altLang="zh-CN" sz="1800" b="0" dirty="0">
                <a:solidFill>
                  <a:srgbClr val="000000"/>
                </a:solidFill>
                <a:effectLst/>
                <a:latin typeface="微软雅黑 Bold" panose="020B0703020204020201" pitchFamily="34" charset="-122"/>
                <a:ea typeface="微软雅黑 Bold" panose="020B0703020204020201" pitchFamily="34" charset="-122"/>
              </a:rPr>
              <a:t>30.5%</a:t>
            </a:r>
            <a:r>
              <a:rPr lang="zh-CN" altLang="en-US" sz="1800" b="0" dirty="0">
                <a:solidFill>
                  <a:srgbClr val="000000"/>
                </a:solidFill>
                <a:effectLst/>
                <a:latin typeface="微软雅黑 Bold" panose="020B0703020204020201" pitchFamily="34" charset="-122"/>
                <a:ea typeface="微软雅黑 Bold" panose="020B0703020204020201" pitchFamily="34" charset="-122"/>
              </a:rPr>
              <a:t>！</a:t>
            </a:r>
            <a:endParaRPr lang="zh-CN" altLang="en-US" dirty="0"/>
          </a:p>
        </p:txBody>
      </p:sp>
      <p:sp>
        <p:nvSpPr>
          <p:cNvPr id="11" name="矩形 10">
            <a:extLst>
              <a:ext uri="{FF2B5EF4-FFF2-40B4-BE49-F238E27FC236}">
                <a16:creationId xmlns:a16="http://schemas.microsoft.com/office/drawing/2014/main" id="{3EAEC755-F09C-7C50-73EE-6A352A4A062A}"/>
              </a:ext>
            </a:extLst>
          </p:cNvPr>
          <p:cNvSpPr/>
          <p:nvPr/>
        </p:nvSpPr>
        <p:spPr>
          <a:xfrm>
            <a:off x="1460823" y="3007404"/>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全球不锈钢产量（万吨）</a:t>
            </a:r>
            <a:endParaRPr lang="zh-CN" altLang="en-US" sz="1600" b="1" dirty="0">
              <a:solidFill>
                <a:srgbClr val="0070C0"/>
              </a:solidFill>
              <a:latin typeface="+mn-ea"/>
              <a:ea typeface="+mn-ea"/>
              <a:cs typeface="Times New Roman" panose="02020603050405020304" pitchFamily="18" charset="0"/>
            </a:endParaRPr>
          </a:p>
        </p:txBody>
      </p:sp>
      <p:sp>
        <p:nvSpPr>
          <p:cNvPr id="12" name="矩形 11">
            <a:extLst>
              <a:ext uri="{FF2B5EF4-FFF2-40B4-BE49-F238E27FC236}">
                <a16:creationId xmlns:a16="http://schemas.microsoft.com/office/drawing/2014/main" id="{429C8A2D-5389-BE20-C4E9-FE5912161FD4}"/>
              </a:ext>
            </a:extLst>
          </p:cNvPr>
          <p:cNvSpPr/>
          <p:nvPr/>
        </p:nvSpPr>
        <p:spPr>
          <a:xfrm>
            <a:off x="7462015" y="2985200"/>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全球分国家不锈钢产量占比</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3" name="图表 12">
            <a:extLst>
              <a:ext uri="{FF2B5EF4-FFF2-40B4-BE49-F238E27FC236}">
                <a16:creationId xmlns:a16="http://schemas.microsoft.com/office/drawing/2014/main" id="{FE3F982F-94D9-F255-95C0-C5483A05FC21}"/>
              </a:ext>
            </a:extLst>
          </p:cNvPr>
          <p:cNvGraphicFramePr>
            <a:graphicFrameLocks/>
          </p:cNvGraphicFramePr>
          <p:nvPr>
            <p:extLst>
              <p:ext uri="{D42A27DB-BD31-4B8C-83A1-F6EECF244321}">
                <p14:modId xmlns:p14="http://schemas.microsoft.com/office/powerpoint/2010/main" val="2361713291"/>
              </p:ext>
            </p:extLst>
          </p:nvPr>
        </p:nvGraphicFramePr>
        <p:xfrm>
          <a:off x="833437" y="3400143"/>
          <a:ext cx="5595938" cy="352425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855277" y="1600101"/>
            <a:ext cx="7357236" cy="3471837"/>
            <a:chOff x="3855277" y="1600101"/>
            <a:chExt cx="7357236" cy="3471837"/>
          </a:xfrm>
        </p:grpSpPr>
        <p:grpSp>
          <p:nvGrpSpPr>
            <p:cNvPr id="9" name="组合 8"/>
            <p:cNvGrpSpPr/>
            <p:nvPr/>
          </p:nvGrpSpPr>
          <p:grpSpPr>
            <a:xfrm>
              <a:off x="3867697" y="1600101"/>
              <a:ext cx="7344816" cy="432048"/>
              <a:chOff x="3621063" y="1491740"/>
              <a:chExt cx="7344816" cy="432048"/>
            </a:xfrm>
          </p:grpSpPr>
          <p:sp>
            <p:nvSpPr>
              <p:cNvPr id="4" name="文本框 3"/>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latin typeface="微软雅黑" panose="020B0503020204020204" pitchFamily="34" charset="-122"/>
                    <a:ea typeface="微软雅黑" panose="020B0503020204020204" pitchFamily="34" charset="-122"/>
                  </a:rPr>
                  <a:t>镍矿：</a:t>
                </a:r>
                <a:r>
                  <a:rPr lang="en-US" altLang="zh-CN" sz="2000" dirty="0">
                    <a:latin typeface="微软雅黑" panose="020B0503020204020204" pitchFamily="34" charset="-122"/>
                    <a:ea typeface="微软雅黑" panose="020B0503020204020204" pitchFamily="34" charset="-122"/>
                  </a:rPr>
                  <a:t>RKAB</a:t>
                </a:r>
                <a:r>
                  <a:rPr lang="zh-CN" altLang="en-US" sz="2000" dirty="0">
                    <a:latin typeface="微软雅黑" panose="020B0503020204020204" pitchFamily="34" charset="-122"/>
                    <a:ea typeface="微软雅黑" panose="020B0503020204020204" pitchFamily="34" charset="-122"/>
                  </a:rPr>
                  <a:t>周期调整，印尼镍矿供应依旧偏紧</a:t>
                </a:r>
              </a:p>
            </p:txBody>
          </p:sp>
          <p:sp>
            <p:nvSpPr>
              <p:cNvPr id="8" name="矩形 7"/>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1</a:t>
                </a:r>
                <a:endParaRPr lang="zh-CN" altLang="en-US" sz="2000" dirty="0">
                  <a:solidFill>
                    <a:schemeClr val="tx1"/>
                  </a:solidFill>
                </a:endParaRPr>
              </a:p>
            </p:txBody>
          </p:sp>
        </p:grpSp>
        <p:grpSp>
          <p:nvGrpSpPr>
            <p:cNvPr id="28" name="组合 27"/>
            <p:cNvGrpSpPr/>
            <p:nvPr/>
          </p:nvGrpSpPr>
          <p:grpSpPr>
            <a:xfrm>
              <a:off x="3855277" y="2608213"/>
              <a:ext cx="7344816" cy="432048"/>
              <a:chOff x="3621063" y="1491740"/>
              <a:chExt cx="7344816" cy="432048"/>
            </a:xfrm>
          </p:grpSpPr>
          <p:sp>
            <p:nvSpPr>
              <p:cNvPr id="32" name="文本框 31"/>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供应：印尼和中国镍产业</a:t>
                </a:r>
              </a:p>
            </p:txBody>
          </p:sp>
          <p:sp>
            <p:nvSpPr>
              <p:cNvPr id="36" name="矩形 35"/>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2</a:t>
                </a:r>
                <a:endParaRPr lang="zh-CN" altLang="en-US" sz="2000" dirty="0">
                  <a:solidFill>
                    <a:schemeClr val="tx1"/>
                  </a:solidFill>
                </a:endParaRPr>
              </a:p>
            </p:txBody>
          </p:sp>
        </p:grpSp>
        <p:grpSp>
          <p:nvGrpSpPr>
            <p:cNvPr id="40" name="组合 39"/>
            <p:cNvGrpSpPr/>
            <p:nvPr/>
          </p:nvGrpSpPr>
          <p:grpSpPr>
            <a:xfrm>
              <a:off x="3864830" y="3616277"/>
              <a:ext cx="7344816" cy="432048"/>
              <a:chOff x="3621063" y="1491740"/>
              <a:chExt cx="7344816" cy="432048"/>
            </a:xfrm>
          </p:grpSpPr>
          <p:sp>
            <p:nvSpPr>
              <p:cNvPr id="42" name="文本框 41"/>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消费：不锈钢托底，新能源拉动</a:t>
                </a:r>
              </a:p>
            </p:txBody>
          </p:sp>
          <p:sp>
            <p:nvSpPr>
              <p:cNvPr id="43" name="矩形 42"/>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3</a:t>
                </a:r>
                <a:endParaRPr lang="zh-CN" altLang="en-US" sz="2000" dirty="0">
                  <a:solidFill>
                    <a:schemeClr val="tx1"/>
                  </a:solidFill>
                </a:endParaRPr>
              </a:p>
            </p:txBody>
          </p:sp>
        </p:grpSp>
        <p:grpSp>
          <p:nvGrpSpPr>
            <p:cNvPr id="44" name="组合 43"/>
            <p:cNvGrpSpPr/>
            <p:nvPr/>
          </p:nvGrpSpPr>
          <p:grpSpPr>
            <a:xfrm>
              <a:off x="3855277" y="4639890"/>
              <a:ext cx="7344816" cy="432048"/>
              <a:chOff x="3621063" y="1491740"/>
              <a:chExt cx="7344816" cy="432048"/>
            </a:xfrm>
          </p:grpSpPr>
          <p:sp>
            <p:nvSpPr>
              <p:cNvPr id="45" name="文本框 44"/>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成本与库存</a:t>
                </a:r>
              </a:p>
            </p:txBody>
          </p:sp>
          <p:sp>
            <p:nvSpPr>
              <p:cNvPr id="46" name="矩形 45"/>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4</a:t>
                </a:r>
                <a:endParaRPr lang="zh-CN" altLang="en-US" sz="2000" dirty="0">
                  <a:solidFill>
                    <a:schemeClr val="tx1"/>
                  </a:solidFill>
                </a:endParaRPr>
              </a:p>
            </p:txBody>
          </p:sp>
        </p:grpSp>
      </p:grpSp>
      <p:sp>
        <p:nvSpPr>
          <p:cNvPr id="2" name="斜纹 1">
            <a:extLst>
              <a:ext uri="{FF2B5EF4-FFF2-40B4-BE49-F238E27FC236}">
                <a16:creationId xmlns:a16="http://schemas.microsoft.com/office/drawing/2014/main" id="{8FE6068D-7680-97C3-5EC9-AE789AC50D58}"/>
              </a:ext>
            </a:extLst>
          </p:cNvPr>
          <p:cNvSpPr/>
          <p:nvPr/>
        </p:nvSpPr>
        <p:spPr>
          <a:xfrm>
            <a:off x="0" y="0"/>
            <a:ext cx="4591050" cy="4591051"/>
          </a:xfrm>
          <a:prstGeom prst="diagStripe">
            <a:avLst>
              <a:gd name="adj" fmla="val 35106"/>
            </a:avLst>
          </a:prstGeom>
          <a:gradFill>
            <a:gsLst>
              <a:gs pos="30000">
                <a:srgbClr val="4B9FEB"/>
              </a:gs>
              <a:gs pos="72000">
                <a:srgbClr val="1A78F6"/>
              </a:gs>
            </a:gsLst>
            <a:lin ang="3600000" scaled="0"/>
          </a:gra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3" name="文本框 2">
            <a:extLst>
              <a:ext uri="{FF2B5EF4-FFF2-40B4-BE49-F238E27FC236}">
                <a16:creationId xmlns:a16="http://schemas.microsoft.com/office/drawing/2014/main" id="{7F6ECD34-2F4F-15BF-1044-44730569387A}"/>
              </a:ext>
            </a:extLst>
          </p:cNvPr>
          <p:cNvSpPr txBox="1"/>
          <p:nvPr/>
        </p:nvSpPr>
        <p:spPr>
          <a:xfrm rot="18909947">
            <a:off x="-969646" y="939672"/>
            <a:ext cx="4876800" cy="101566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目 录</a:t>
            </a:r>
          </a:p>
        </p:txBody>
      </p:sp>
      <p:sp>
        <p:nvSpPr>
          <p:cNvPr id="5" name="文本框 4">
            <a:extLst>
              <a:ext uri="{FF2B5EF4-FFF2-40B4-BE49-F238E27FC236}">
                <a16:creationId xmlns:a16="http://schemas.microsoft.com/office/drawing/2014/main" id="{DF80BDE0-B5C4-B7B1-6755-1A7986B8D786}"/>
              </a:ext>
            </a:extLst>
          </p:cNvPr>
          <p:cNvSpPr txBox="1"/>
          <p:nvPr/>
        </p:nvSpPr>
        <p:spPr>
          <a:xfrm>
            <a:off x="4174062" y="5632453"/>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总结与展望</a:t>
            </a:r>
          </a:p>
        </p:txBody>
      </p:sp>
      <p:sp>
        <p:nvSpPr>
          <p:cNvPr id="6" name="矩形 5">
            <a:extLst>
              <a:ext uri="{FF2B5EF4-FFF2-40B4-BE49-F238E27FC236}">
                <a16:creationId xmlns:a16="http://schemas.microsoft.com/office/drawing/2014/main" id="{8A1F300F-57A4-05B5-64B2-B3AA55B44782}"/>
              </a:ext>
            </a:extLst>
          </p:cNvPr>
          <p:cNvSpPr/>
          <p:nvPr/>
        </p:nvSpPr>
        <p:spPr>
          <a:xfrm>
            <a:off x="3855277" y="5629665"/>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5</a:t>
            </a:r>
            <a:endParaRPr lang="zh-CN" altLang="en-US" sz="2000"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49A96BF-2AA5-CB33-568A-A0FA38FF0F46}"/>
              </a:ext>
            </a:extLst>
          </p:cNvPr>
          <p:cNvSpPr/>
          <p:nvPr/>
        </p:nvSpPr>
        <p:spPr>
          <a:xfrm>
            <a:off x="421580" y="952029"/>
            <a:ext cx="11898162" cy="170238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月份中国不锈钢粗钢产量为</a:t>
            </a:r>
            <a:r>
              <a:rPr lang="en-US" altLang="zh-CN" b="1" dirty="0">
                <a:latin typeface="+mn-ea"/>
              </a:rPr>
              <a:t>2910</a:t>
            </a:r>
            <a:r>
              <a:rPr lang="zh-CN" altLang="en-US" b="1" dirty="0">
                <a:latin typeface="+mn-ea"/>
              </a:rPr>
              <a:t>万吨，同比增加</a:t>
            </a:r>
            <a:r>
              <a:rPr lang="en-US" altLang="zh-CN" b="1" dirty="0">
                <a:latin typeface="+mn-ea"/>
              </a:rPr>
              <a:t>3.2%</a:t>
            </a:r>
            <a:r>
              <a:rPr lang="zh-CN" altLang="en-US" b="1" dirty="0">
                <a:latin typeface="+mn-ea"/>
              </a:rPr>
              <a:t>，其中</a:t>
            </a:r>
            <a:r>
              <a:rPr lang="en-US" altLang="zh-CN" b="1" dirty="0">
                <a:latin typeface="+mn-ea"/>
              </a:rPr>
              <a:t>200</a:t>
            </a:r>
            <a:r>
              <a:rPr lang="zh-CN" altLang="en-US" b="1" dirty="0">
                <a:latin typeface="+mn-ea"/>
              </a:rPr>
              <a:t>系产量为</a:t>
            </a:r>
            <a:r>
              <a:rPr lang="en-US" altLang="zh-CN" b="1" dirty="0">
                <a:latin typeface="+mn-ea"/>
              </a:rPr>
              <a:t>865</a:t>
            </a:r>
            <a:r>
              <a:rPr lang="zh-CN" altLang="en-US" b="1" dirty="0">
                <a:latin typeface="+mn-ea"/>
              </a:rPr>
              <a:t>万吨，</a:t>
            </a:r>
            <a:r>
              <a:rPr lang="en-US" altLang="zh-CN" b="1" dirty="0">
                <a:latin typeface="+mn-ea"/>
              </a:rPr>
              <a:t>300</a:t>
            </a:r>
            <a:r>
              <a:rPr lang="zh-CN" altLang="en-US" b="1" dirty="0">
                <a:latin typeface="+mn-ea"/>
              </a:rPr>
              <a:t>系产量为</a:t>
            </a:r>
            <a:r>
              <a:rPr lang="en-US" altLang="zh-CN" b="1" dirty="0">
                <a:latin typeface="+mn-ea"/>
              </a:rPr>
              <a:t>1525</a:t>
            </a:r>
            <a:r>
              <a:rPr lang="zh-CN" altLang="en-US" b="1" dirty="0">
                <a:latin typeface="+mn-ea"/>
              </a:rPr>
              <a:t>万吨，</a:t>
            </a:r>
            <a:r>
              <a:rPr lang="en-US" altLang="zh-CN" b="1" dirty="0">
                <a:latin typeface="+mn-ea"/>
              </a:rPr>
              <a:t>400</a:t>
            </a:r>
            <a:r>
              <a:rPr lang="zh-CN" altLang="en-US" b="1" dirty="0">
                <a:latin typeface="+mn-ea"/>
              </a:rPr>
              <a:t>系产量为</a:t>
            </a:r>
            <a:r>
              <a:rPr lang="en-US" altLang="zh-CN" b="1" dirty="0">
                <a:latin typeface="+mn-ea"/>
              </a:rPr>
              <a:t>520</a:t>
            </a:r>
            <a:r>
              <a:rPr lang="zh-CN" altLang="en-US" b="1" dirty="0">
                <a:latin typeface="+mn-ea"/>
              </a:rPr>
              <a:t>万吨；</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中国不锈钢产量继续维持高产量，但在需求缺乏亮点的情况下，不锈钢价格基本贴合成本定价，旺季需求表现并不亮眼，市场以刚需采买为主，缺乏投机性需求带来的活力。</a:t>
            </a:r>
          </a:p>
        </p:txBody>
      </p:sp>
      <p:sp>
        <p:nvSpPr>
          <p:cNvPr id="8" name="文本框 7">
            <a:extLst>
              <a:ext uri="{FF2B5EF4-FFF2-40B4-BE49-F238E27FC236}">
                <a16:creationId xmlns:a16="http://schemas.microsoft.com/office/drawing/2014/main" id="{6290096D-62C8-4A83-8756-EA1CC3D6B750}"/>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中联金</a:t>
            </a:r>
          </a:p>
        </p:txBody>
      </p:sp>
      <p:sp>
        <p:nvSpPr>
          <p:cNvPr id="3" name="Content Placeholder 2">
            <a:extLst>
              <a:ext uri="{FF2B5EF4-FFF2-40B4-BE49-F238E27FC236}">
                <a16:creationId xmlns:a16="http://schemas.microsoft.com/office/drawing/2014/main" id="{2433DA02-1157-93D6-8259-4FF030697BD1}"/>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中国不锈钢继续维持高产</a:t>
            </a:r>
            <a:endParaRPr lang="en-US" altLang="zh-CN" sz="2000" b="1" dirty="0">
              <a:latin typeface="微软雅黑" panose="020B0503020204020204" pitchFamily="34" charset="-122"/>
              <a:ea typeface="微软雅黑" panose="020B0503020204020204" pitchFamily="34" charset="-122"/>
              <a:cs typeface="+mn-ea"/>
              <a:sym typeface="+mn-lt"/>
            </a:endParaRPr>
          </a:p>
        </p:txBody>
      </p:sp>
      <p:graphicFrame>
        <p:nvGraphicFramePr>
          <p:cNvPr id="4" name="图表 3">
            <a:extLst>
              <a:ext uri="{FF2B5EF4-FFF2-40B4-BE49-F238E27FC236}">
                <a16:creationId xmlns:a16="http://schemas.microsoft.com/office/drawing/2014/main" id="{00000000-0008-0000-0E00-000005000000}"/>
              </a:ext>
            </a:extLst>
          </p:cNvPr>
          <p:cNvGraphicFramePr>
            <a:graphicFrameLocks/>
          </p:cNvGraphicFramePr>
          <p:nvPr>
            <p:extLst>
              <p:ext uri="{D42A27DB-BD31-4B8C-83A1-F6EECF244321}">
                <p14:modId xmlns:p14="http://schemas.microsoft.com/office/powerpoint/2010/main" val="2971138539"/>
              </p:ext>
            </p:extLst>
          </p:nvPr>
        </p:nvGraphicFramePr>
        <p:xfrm>
          <a:off x="812751" y="3040261"/>
          <a:ext cx="5688632" cy="36802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图表 4">
            <a:extLst>
              <a:ext uri="{FF2B5EF4-FFF2-40B4-BE49-F238E27FC236}">
                <a16:creationId xmlns:a16="http://schemas.microsoft.com/office/drawing/2014/main" id="{00000000-0008-0000-0E00-000003000000}"/>
              </a:ext>
            </a:extLst>
          </p:cNvPr>
          <p:cNvGraphicFramePr>
            <a:graphicFrameLocks/>
          </p:cNvGraphicFramePr>
          <p:nvPr>
            <p:extLst>
              <p:ext uri="{D42A27DB-BD31-4B8C-83A1-F6EECF244321}">
                <p14:modId xmlns:p14="http://schemas.microsoft.com/office/powerpoint/2010/main" val="292052536"/>
              </p:ext>
            </p:extLst>
          </p:nvPr>
        </p:nvGraphicFramePr>
        <p:xfrm>
          <a:off x="6933431" y="3040261"/>
          <a:ext cx="5505450" cy="3680272"/>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a:extLst>
              <a:ext uri="{FF2B5EF4-FFF2-40B4-BE49-F238E27FC236}">
                <a16:creationId xmlns:a16="http://schemas.microsoft.com/office/drawing/2014/main" id="{CC5DA241-EAAE-1BB8-1711-CF62D5660E99}"/>
              </a:ext>
            </a:extLst>
          </p:cNvPr>
          <p:cNvSpPr/>
          <p:nvPr/>
        </p:nvSpPr>
        <p:spPr>
          <a:xfrm>
            <a:off x="1532831" y="2904109"/>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中国不锈钢产量（万吨）</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D21C3357-3855-0481-615A-A0A0583BC4A5}"/>
              </a:ext>
            </a:extLst>
          </p:cNvPr>
          <p:cNvSpPr/>
          <p:nvPr/>
        </p:nvSpPr>
        <p:spPr>
          <a:xfrm>
            <a:off x="7777943" y="2884629"/>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a:t>
            </a:r>
            <a:r>
              <a:rPr lang="en-US" altLang="zh-CN" b="1" dirty="0">
                <a:solidFill>
                  <a:srgbClr val="0070C0"/>
                </a:solidFill>
                <a:latin typeface="+mn-ea"/>
                <a:ea typeface="+mn-ea"/>
                <a:cs typeface="Times New Roman" panose="02020603050405020304" pitchFamily="18" charset="0"/>
              </a:rPr>
              <a:t>300</a:t>
            </a:r>
            <a:r>
              <a:rPr lang="zh-CN" altLang="en-US" b="1" dirty="0">
                <a:solidFill>
                  <a:srgbClr val="0070C0"/>
                </a:solidFill>
                <a:latin typeface="+mn-ea"/>
                <a:ea typeface="+mn-ea"/>
                <a:cs typeface="Times New Roman" panose="02020603050405020304" pitchFamily="18" charset="0"/>
              </a:rPr>
              <a:t>系不锈钢产量（万吨）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86890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A5C29-A79D-34AA-8158-C4232D23CAFA}"/>
            </a:ext>
          </a:extLst>
        </p:cNvPr>
        <p:cNvGrpSpPr/>
        <p:nvPr/>
      </p:nvGrpSpPr>
      <p:grpSpPr>
        <a:xfrm>
          <a:off x="0" y="0"/>
          <a:ext cx="0" cy="0"/>
          <a:chOff x="0" y="0"/>
          <a:chExt cx="0" cy="0"/>
        </a:xfrm>
      </p:grpSpPr>
      <p:sp>
        <p:nvSpPr>
          <p:cNvPr id="7" name="矩形 6">
            <a:extLst>
              <a:ext uri="{FF2B5EF4-FFF2-40B4-BE49-F238E27FC236}">
                <a16:creationId xmlns:a16="http://schemas.microsoft.com/office/drawing/2014/main" id="{4302864B-1721-6C68-6673-618CFC17B102}"/>
              </a:ext>
            </a:extLst>
          </p:cNvPr>
          <p:cNvSpPr/>
          <p:nvPr/>
        </p:nvSpPr>
        <p:spPr>
          <a:xfrm>
            <a:off x="451192" y="1024037"/>
            <a:ext cx="11434051"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月印尼不锈钢产量</a:t>
            </a:r>
            <a:r>
              <a:rPr lang="en-US" altLang="zh-CN" b="1" dirty="0">
                <a:latin typeface="+mn-ea"/>
              </a:rPr>
              <a:t>374</a:t>
            </a:r>
            <a:r>
              <a:rPr lang="zh-CN" altLang="en-US" b="1" dirty="0">
                <a:latin typeface="+mn-ea"/>
              </a:rPr>
              <a:t>万吨，同比基本持平；</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2026</a:t>
            </a:r>
            <a:r>
              <a:rPr lang="zh-CN" altLang="en-US" b="1" dirty="0">
                <a:latin typeface="+mn-ea"/>
              </a:rPr>
              <a:t>年全球新投产不锈钢项目主要是东方特钢嘉兴项目和印度金达莱印尼项目，合计产能</a:t>
            </a:r>
            <a:r>
              <a:rPr lang="en-US" altLang="zh-CN" b="1" dirty="0">
                <a:latin typeface="+mn-ea"/>
              </a:rPr>
              <a:t>420</a:t>
            </a:r>
            <a:r>
              <a:rPr lang="zh-CN" altLang="en-US" b="1" dirty="0">
                <a:latin typeface="+mn-ea"/>
              </a:rPr>
              <a:t>万吨。</a:t>
            </a:r>
            <a:endParaRPr lang="en-US" altLang="zh-CN" b="1" dirty="0">
              <a:latin typeface="+mn-ea"/>
            </a:endParaRPr>
          </a:p>
        </p:txBody>
      </p:sp>
      <p:sp>
        <p:nvSpPr>
          <p:cNvPr id="8" name="文本框 7">
            <a:extLst>
              <a:ext uri="{FF2B5EF4-FFF2-40B4-BE49-F238E27FC236}">
                <a16:creationId xmlns:a16="http://schemas.microsoft.com/office/drawing/2014/main" id="{1AE03E92-2EE8-6C0B-3516-942B4240C605}"/>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中联金  </a:t>
            </a:r>
          </a:p>
        </p:txBody>
      </p:sp>
      <p:sp>
        <p:nvSpPr>
          <p:cNvPr id="3" name="Content Placeholder 2">
            <a:extLst>
              <a:ext uri="{FF2B5EF4-FFF2-40B4-BE49-F238E27FC236}">
                <a16:creationId xmlns:a16="http://schemas.microsoft.com/office/drawing/2014/main" id="{A7F1CFDE-09EB-D0BD-6A67-24AE8741C7CD}"/>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印尼不锈钢产量保持平稳</a:t>
            </a:r>
            <a:endParaRPr lang="en-US" altLang="zh-CN" sz="2000" b="1" dirty="0">
              <a:latin typeface="微软雅黑" panose="020B0503020204020204" pitchFamily="34" charset="-122"/>
              <a:ea typeface="微软雅黑" panose="020B0503020204020204" pitchFamily="34" charset="-122"/>
              <a:cs typeface="+mn-ea"/>
              <a:sym typeface="+mn-lt"/>
            </a:endParaRPr>
          </a:p>
        </p:txBody>
      </p:sp>
      <p:graphicFrame>
        <p:nvGraphicFramePr>
          <p:cNvPr id="2" name="图表 1">
            <a:extLst>
              <a:ext uri="{FF2B5EF4-FFF2-40B4-BE49-F238E27FC236}">
                <a16:creationId xmlns:a16="http://schemas.microsoft.com/office/drawing/2014/main" id="{00000000-0008-0000-1400-000003000000}"/>
              </a:ext>
            </a:extLst>
          </p:cNvPr>
          <p:cNvGraphicFramePr>
            <a:graphicFrameLocks/>
          </p:cNvGraphicFramePr>
          <p:nvPr>
            <p:extLst>
              <p:ext uri="{D42A27DB-BD31-4B8C-83A1-F6EECF244321}">
                <p14:modId xmlns:p14="http://schemas.microsoft.com/office/powerpoint/2010/main" val="3737841454"/>
              </p:ext>
            </p:extLst>
          </p:nvPr>
        </p:nvGraphicFramePr>
        <p:xfrm>
          <a:off x="544067" y="2752230"/>
          <a:ext cx="6029323" cy="38164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表格 5">
            <a:extLst>
              <a:ext uri="{FF2B5EF4-FFF2-40B4-BE49-F238E27FC236}">
                <a16:creationId xmlns:a16="http://schemas.microsoft.com/office/drawing/2014/main" id="{BFE10960-7F95-C4C7-A04C-10BADEDB181C}"/>
              </a:ext>
            </a:extLst>
          </p:cNvPr>
          <p:cNvGraphicFramePr>
            <a:graphicFrameLocks noGrp="1"/>
          </p:cNvGraphicFramePr>
          <p:nvPr>
            <p:extLst>
              <p:ext uri="{D42A27DB-BD31-4B8C-83A1-F6EECF244321}">
                <p14:modId xmlns:p14="http://schemas.microsoft.com/office/powerpoint/2010/main" val="3799969810"/>
              </p:ext>
            </p:extLst>
          </p:nvPr>
        </p:nvGraphicFramePr>
        <p:xfrm>
          <a:off x="6789415" y="3832349"/>
          <a:ext cx="5760641" cy="1890355"/>
        </p:xfrm>
        <a:graphic>
          <a:graphicData uri="http://schemas.openxmlformats.org/drawingml/2006/table">
            <a:tbl>
              <a:tblPr>
                <a:tableStyleId>{5C22544A-7EE6-4342-B048-85BDC9FD1C3A}</a:tableStyleId>
              </a:tblPr>
              <a:tblGrid>
                <a:gridCol w="1318033">
                  <a:extLst>
                    <a:ext uri="{9D8B030D-6E8A-4147-A177-3AD203B41FA5}">
                      <a16:colId xmlns:a16="http://schemas.microsoft.com/office/drawing/2014/main" val="1197026914"/>
                    </a:ext>
                  </a:extLst>
                </a:gridCol>
                <a:gridCol w="1502375">
                  <a:extLst>
                    <a:ext uri="{9D8B030D-6E8A-4147-A177-3AD203B41FA5}">
                      <a16:colId xmlns:a16="http://schemas.microsoft.com/office/drawing/2014/main" val="1576174732"/>
                    </a:ext>
                  </a:extLst>
                </a:gridCol>
                <a:gridCol w="949355">
                  <a:extLst>
                    <a:ext uri="{9D8B030D-6E8A-4147-A177-3AD203B41FA5}">
                      <a16:colId xmlns:a16="http://schemas.microsoft.com/office/drawing/2014/main" val="2565785490"/>
                    </a:ext>
                  </a:extLst>
                </a:gridCol>
                <a:gridCol w="663626">
                  <a:extLst>
                    <a:ext uri="{9D8B030D-6E8A-4147-A177-3AD203B41FA5}">
                      <a16:colId xmlns:a16="http://schemas.microsoft.com/office/drawing/2014/main" val="3435933042"/>
                    </a:ext>
                  </a:extLst>
                </a:gridCol>
                <a:gridCol w="663626">
                  <a:extLst>
                    <a:ext uri="{9D8B030D-6E8A-4147-A177-3AD203B41FA5}">
                      <a16:colId xmlns:a16="http://schemas.microsoft.com/office/drawing/2014/main" val="582928850"/>
                    </a:ext>
                  </a:extLst>
                </a:gridCol>
                <a:gridCol w="663626">
                  <a:extLst>
                    <a:ext uri="{9D8B030D-6E8A-4147-A177-3AD203B41FA5}">
                      <a16:colId xmlns:a16="http://schemas.microsoft.com/office/drawing/2014/main" val="4264162260"/>
                    </a:ext>
                  </a:extLst>
                </a:gridCol>
              </a:tblGrid>
              <a:tr h="533400">
                <a:tc>
                  <a:txBody>
                    <a:bodyPr/>
                    <a:lstStyle/>
                    <a:p>
                      <a:pPr algn="ctr" fontAlgn="b">
                        <a:buNone/>
                      </a:pPr>
                      <a:r>
                        <a:rPr lang="zh-CN" altLang="en-US" sz="1600" b="1" u="none" strike="noStrike" dirty="0">
                          <a:solidFill>
                            <a:schemeClr val="accent2">
                              <a:lumMod val="60000"/>
                              <a:lumOff val="40000"/>
                            </a:schemeClr>
                          </a:solidFill>
                          <a:effectLst/>
                        </a:rPr>
                        <a:t>公司</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b="1" u="none" strike="noStrike" dirty="0">
                          <a:solidFill>
                            <a:schemeClr val="accent2">
                              <a:lumMod val="60000"/>
                              <a:lumOff val="40000"/>
                            </a:schemeClr>
                          </a:solidFill>
                          <a:effectLst/>
                        </a:rPr>
                        <a:t>产能（万吨</a:t>
                      </a:r>
                      <a:r>
                        <a:rPr lang="en-US" altLang="zh-CN" sz="1600" b="1" u="none" strike="noStrike" dirty="0">
                          <a:solidFill>
                            <a:schemeClr val="accent2">
                              <a:lumMod val="60000"/>
                              <a:lumOff val="40000"/>
                            </a:schemeClr>
                          </a:solidFill>
                          <a:effectLst/>
                        </a:rPr>
                        <a:t>/</a:t>
                      </a:r>
                      <a:r>
                        <a:rPr lang="zh-CN" altLang="en-US" sz="1600" b="1" u="none" strike="noStrike" dirty="0">
                          <a:solidFill>
                            <a:schemeClr val="accent2">
                              <a:lumMod val="60000"/>
                              <a:lumOff val="40000"/>
                            </a:schemeClr>
                          </a:solidFill>
                          <a:effectLst/>
                        </a:rPr>
                        <a:t>年）</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b="1" u="none" strike="noStrike" dirty="0">
                          <a:solidFill>
                            <a:schemeClr val="accent2">
                              <a:lumMod val="60000"/>
                              <a:lumOff val="40000"/>
                            </a:schemeClr>
                          </a:solidFill>
                          <a:effectLst/>
                        </a:rPr>
                        <a:t>投产时间</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b="1" u="none" strike="noStrike" dirty="0">
                          <a:solidFill>
                            <a:schemeClr val="accent2">
                              <a:lumMod val="60000"/>
                              <a:lumOff val="40000"/>
                            </a:schemeClr>
                          </a:solidFill>
                          <a:effectLst/>
                        </a:rPr>
                        <a:t>产品</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b="1" u="none" strike="noStrike" dirty="0">
                          <a:solidFill>
                            <a:schemeClr val="accent2">
                              <a:lumMod val="60000"/>
                              <a:lumOff val="40000"/>
                            </a:schemeClr>
                          </a:solidFill>
                          <a:effectLst/>
                        </a:rPr>
                        <a:t>状态</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b="1" u="none" strike="noStrike" dirty="0">
                          <a:solidFill>
                            <a:schemeClr val="accent2">
                              <a:lumMod val="60000"/>
                              <a:lumOff val="40000"/>
                            </a:schemeClr>
                          </a:solidFill>
                          <a:effectLst/>
                        </a:rPr>
                        <a:t>国家</a:t>
                      </a:r>
                      <a:endParaRPr lang="zh-CN" altLang="en-US" sz="1600" b="1" i="0" u="none" strike="noStrike" dirty="0">
                        <a:solidFill>
                          <a:schemeClr val="accent2">
                            <a:lumMod val="60000"/>
                            <a:lumOff val="40000"/>
                          </a:schemeClr>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extLst>
                  <a:ext uri="{0D108BD9-81ED-4DB2-BD59-A6C34878D82A}">
                    <a16:rowId xmlns:a16="http://schemas.microsoft.com/office/drawing/2014/main" val="354256069"/>
                  </a:ext>
                </a:extLst>
              </a:tr>
              <a:tr h="452318">
                <a:tc>
                  <a:txBody>
                    <a:bodyPr/>
                    <a:lstStyle/>
                    <a:p>
                      <a:pPr algn="ctr" fontAlgn="b">
                        <a:buNone/>
                      </a:pPr>
                      <a:r>
                        <a:rPr lang="zh-CN" altLang="en-US" sz="1600" u="none" strike="noStrike">
                          <a:effectLst/>
                        </a:rPr>
                        <a:t>东方特钢</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dirty="0">
                          <a:effectLst/>
                        </a:rPr>
                        <a:t>300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dirty="0">
                          <a:effectLst/>
                        </a:rPr>
                        <a:t>2026</a:t>
                      </a:r>
                      <a:r>
                        <a:rPr lang="zh-CN" altLang="en-US" sz="1600" u="none" strike="noStrike" dirty="0">
                          <a:effectLst/>
                        </a:rPr>
                        <a:t>年</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dirty="0">
                          <a:effectLst/>
                        </a:rPr>
                        <a:t>300</a:t>
                      </a:r>
                      <a:r>
                        <a:rPr lang="zh-CN" altLang="en-US" sz="1600" u="none" strike="noStrike" dirty="0">
                          <a:effectLst/>
                        </a:rPr>
                        <a:t>系</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u="none" strike="noStrike">
                          <a:effectLst/>
                        </a:rPr>
                        <a:t>在建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u="none" strike="noStrike">
                          <a:effectLst/>
                        </a:rPr>
                        <a:t>中国</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extLst>
                  <a:ext uri="{0D108BD9-81ED-4DB2-BD59-A6C34878D82A}">
                    <a16:rowId xmlns:a16="http://schemas.microsoft.com/office/drawing/2014/main" val="4011465067"/>
                  </a:ext>
                </a:extLst>
              </a:tr>
              <a:tr h="904637">
                <a:tc>
                  <a:txBody>
                    <a:bodyPr/>
                    <a:lstStyle/>
                    <a:p>
                      <a:pPr algn="ctr" fontAlgn="b">
                        <a:buNone/>
                      </a:pPr>
                      <a:r>
                        <a:rPr lang="zh-CN" altLang="en-US" sz="1600" u="none" strike="noStrike">
                          <a:effectLst/>
                        </a:rPr>
                        <a:t>金达莱（</a:t>
                      </a:r>
                      <a:r>
                        <a:rPr lang="en-US" sz="1600" u="none" strike="noStrike">
                          <a:effectLst/>
                        </a:rPr>
                        <a:t>GMI)</a:t>
                      </a:r>
                      <a:endParaRPr lang="en-US"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a:effectLst/>
                        </a:rPr>
                        <a:t>120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dirty="0">
                          <a:effectLst/>
                        </a:rPr>
                        <a:t>2026</a:t>
                      </a:r>
                      <a:r>
                        <a:rPr lang="zh-CN" altLang="en-US" sz="1600" u="none" strike="noStrike" dirty="0">
                          <a:effectLst/>
                        </a:rPr>
                        <a:t>年</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en-US" altLang="zh-CN" sz="1600" u="none" strike="noStrike" dirty="0">
                          <a:effectLst/>
                        </a:rPr>
                        <a:t>300</a:t>
                      </a:r>
                      <a:r>
                        <a:rPr lang="zh-CN" altLang="en-US" sz="1600" u="none" strike="noStrike" dirty="0">
                          <a:effectLst/>
                        </a:rPr>
                        <a:t>系</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u="none" strike="noStrike" dirty="0">
                          <a:effectLst/>
                        </a:rPr>
                        <a:t>在建</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tc>
                  <a:txBody>
                    <a:bodyPr/>
                    <a:lstStyle/>
                    <a:p>
                      <a:pPr algn="ctr" fontAlgn="b">
                        <a:buNone/>
                      </a:pPr>
                      <a:r>
                        <a:rPr lang="zh-CN" altLang="en-US" sz="1600" u="none" strike="noStrike" dirty="0">
                          <a:effectLst/>
                        </a:rPr>
                        <a:t>印尼</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solidFill>
                      <a:schemeClr val="accent5">
                        <a:lumMod val="40000"/>
                        <a:lumOff val="60000"/>
                      </a:schemeClr>
                    </a:solidFill>
                  </a:tcPr>
                </a:tc>
                <a:extLst>
                  <a:ext uri="{0D108BD9-81ED-4DB2-BD59-A6C34878D82A}">
                    <a16:rowId xmlns:a16="http://schemas.microsoft.com/office/drawing/2014/main" val="4176450951"/>
                  </a:ext>
                </a:extLst>
              </a:tr>
            </a:tbl>
          </a:graphicData>
        </a:graphic>
      </p:graphicFrame>
      <p:sp>
        <p:nvSpPr>
          <p:cNvPr id="10" name="矩形 9">
            <a:extLst>
              <a:ext uri="{FF2B5EF4-FFF2-40B4-BE49-F238E27FC236}">
                <a16:creationId xmlns:a16="http://schemas.microsoft.com/office/drawing/2014/main" id="{99CEF0F4-D647-B7E1-ADE9-14DFF8D99AEF}"/>
              </a:ext>
            </a:extLst>
          </p:cNvPr>
          <p:cNvSpPr/>
          <p:nvPr/>
        </p:nvSpPr>
        <p:spPr>
          <a:xfrm>
            <a:off x="1460823" y="2514274"/>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印尼不锈钢产量（万吨）</a:t>
            </a:r>
            <a:endParaRPr lang="zh-CN" altLang="en-US" sz="1600" b="1" dirty="0">
              <a:solidFill>
                <a:srgbClr val="0070C0"/>
              </a:solidFill>
              <a:latin typeface="+mn-ea"/>
              <a:ea typeface="+mn-ea"/>
              <a:cs typeface="Times New Roman" panose="02020603050405020304" pitchFamily="18" charset="0"/>
            </a:endParaRPr>
          </a:p>
        </p:txBody>
      </p:sp>
      <p:sp>
        <p:nvSpPr>
          <p:cNvPr id="11" name="矩形 10">
            <a:extLst>
              <a:ext uri="{FF2B5EF4-FFF2-40B4-BE49-F238E27FC236}">
                <a16:creationId xmlns:a16="http://schemas.microsoft.com/office/drawing/2014/main" id="{4FF17FAC-638D-72FC-A95C-80F66D94C077}"/>
              </a:ext>
            </a:extLst>
          </p:cNvPr>
          <p:cNvSpPr/>
          <p:nvPr/>
        </p:nvSpPr>
        <p:spPr>
          <a:xfrm>
            <a:off x="7365479" y="3383634"/>
            <a:ext cx="4733180"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en-US" altLang="zh-CN" b="1" dirty="0">
                <a:solidFill>
                  <a:srgbClr val="0070C0"/>
                </a:solidFill>
                <a:latin typeface="+mn-ea"/>
                <a:ea typeface="+mn-ea"/>
                <a:cs typeface="Times New Roman" panose="02020603050405020304" pitchFamily="18" charset="0"/>
              </a:rPr>
              <a:t>2026</a:t>
            </a:r>
            <a:r>
              <a:rPr lang="zh-CN" altLang="en-US" b="1" dirty="0">
                <a:solidFill>
                  <a:srgbClr val="0070C0"/>
                </a:solidFill>
                <a:latin typeface="+mn-ea"/>
                <a:ea typeface="+mn-ea"/>
                <a:cs typeface="Times New Roman" panose="02020603050405020304" pitchFamily="18" charset="0"/>
              </a:rPr>
              <a:t>年预计新投产不锈钢产能（万吨）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4230815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DB87325-0E5E-D8A6-87AE-CA52D9FCA531}"/>
              </a:ext>
            </a:extLst>
          </p:cNvPr>
          <p:cNvSpPr/>
          <p:nvPr/>
        </p:nvSpPr>
        <p:spPr>
          <a:xfrm>
            <a:off x="441736" y="932621"/>
            <a:ext cx="11434051" cy="21178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三季度国内三元前驱体表现较上半年明显回暖。主要是因为美国“大而美法案”将于</a:t>
            </a:r>
            <a:r>
              <a:rPr lang="en-US" altLang="zh-CN" b="1" dirty="0">
                <a:latin typeface="+mn-ea"/>
              </a:rPr>
              <a:t>2025</a:t>
            </a:r>
            <a:r>
              <a:rPr lang="zh-CN" altLang="en-US" b="1" dirty="0">
                <a:latin typeface="+mn-ea"/>
              </a:rPr>
              <a:t>年</a:t>
            </a:r>
            <a:r>
              <a:rPr lang="en-US" altLang="zh-CN" b="1" dirty="0">
                <a:latin typeface="+mn-ea"/>
              </a:rPr>
              <a:t>9</a:t>
            </a:r>
            <a:r>
              <a:rPr lang="zh-CN" altLang="en-US" b="1" dirty="0">
                <a:latin typeface="+mn-ea"/>
              </a:rPr>
              <a:t>月</a:t>
            </a:r>
            <a:r>
              <a:rPr lang="en-US" altLang="zh-CN" b="1" dirty="0">
                <a:latin typeface="+mn-ea"/>
              </a:rPr>
              <a:t>30</a:t>
            </a:r>
            <a:r>
              <a:rPr lang="zh-CN" altLang="en-US" b="1" dirty="0">
                <a:latin typeface="+mn-ea"/>
              </a:rPr>
              <a:t>日正式取消电动汽车税收抵免政策，这一政策变动引发海外电池市场供需节奏的调整，形成“三季度抢出口”的格局；其次是钴价上涨预期触发冶炼厂提前备货；</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结构上看，</a:t>
            </a:r>
            <a:r>
              <a:rPr lang="en-US" altLang="zh-CN" b="1" dirty="0">
                <a:latin typeface="+mn-ea"/>
              </a:rPr>
              <a:t>6 </a:t>
            </a:r>
            <a:r>
              <a:rPr lang="zh-CN" altLang="en-US" b="1" dirty="0">
                <a:latin typeface="+mn-ea"/>
              </a:rPr>
              <a:t>系产品仍稳居主流，占比约 </a:t>
            </a:r>
            <a:r>
              <a:rPr lang="en-US" altLang="zh-CN" b="1" dirty="0">
                <a:latin typeface="+mn-ea"/>
              </a:rPr>
              <a:t>41%</a:t>
            </a:r>
            <a:r>
              <a:rPr lang="zh-CN" altLang="en-US" b="1" dirty="0">
                <a:latin typeface="+mn-ea"/>
              </a:rPr>
              <a:t>，值得注意的是高镍三元明显增长，特别是</a:t>
            </a:r>
            <a:r>
              <a:rPr lang="en-US" altLang="zh-CN" b="1" dirty="0">
                <a:latin typeface="+mn-ea"/>
              </a:rPr>
              <a:t>9 </a:t>
            </a:r>
            <a:r>
              <a:rPr lang="zh-CN" altLang="en-US" b="1" dirty="0">
                <a:latin typeface="+mn-ea"/>
              </a:rPr>
              <a:t>系因钴含量较少而性价比抬升，较年初翻了 </a:t>
            </a:r>
            <a:r>
              <a:rPr lang="en-US" altLang="zh-CN" b="1" dirty="0">
                <a:latin typeface="+mn-ea"/>
              </a:rPr>
              <a:t>4 </a:t>
            </a:r>
            <a:r>
              <a:rPr lang="zh-CN" altLang="en-US" b="1" dirty="0">
                <a:latin typeface="+mn-ea"/>
              </a:rPr>
              <a:t>倍多。</a:t>
            </a:r>
          </a:p>
        </p:txBody>
      </p:sp>
      <p:sp>
        <p:nvSpPr>
          <p:cNvPr id="4" name="Content Placeholder 2">
            <a:extLst>
              <a:ext uri="{FF2B5EF4-FFF2-40B4-BE49-F238E27FC236}">
                <a16:creationId xmlns:a16="http://schemas.microsoft.com/office/drawing/2014/main" id="{50DCFC7F-0A42-141D-F4BB-CDC010C6A284}"/>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三元材料产量明显起量</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23F19507-E0D2-26AC-C59C-B63297E89F97}"/>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0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图表 4">
            <a:extLst>
              <a:ext uri="{FF2B5EF4-FFF2-40B4-BE49-F238E27FC236}">
                <a16:creationId xmlns:a16="http://schemas.microsoft.com/office/drawing/2014/main" id="{09174AC3-C3FE-6394-8D46-26EFF14F0F15}"/>
              </a:ext>
            </a:extLst>
          </p:cNvPr>
          <p:cNvGraphicFramePr>
            <a:graphicFrameLocks/>
          </p:cNvGraphicFramePr>
          <p:nvPr>
            <p:extLst>
              <p:ext uri="{D42A27DB-BD31-4B8C-83A1-F6EECF244321}">
                <p14:modId xmlns:p14="http://schemas.microsoft.com/office/powerpoint/2010/main" val="3914281352"/>
              </p:ext>
            </p:extLst>
          </p:nvPr>
        </p:nvGraphicFramePr>
        <p:xfrm>
          <a:off x="812751" y="3544209"/>
          <a:ext cx="5209790" cy="33123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a:extLst>
              <a:ext uri="{FF2B5EF4-FFF2-40B4-BE49-F238E27FC236}">
                <a16:creationId xmlns:a16="http://schemas.microsoft.com/office/drawing/2014/main" id="{A9CAB820-D237-69E1-E357-457FF7E36280}"/>
              </a:ext>
            </a:extLst>
          </p:cNvPr>
          <p:cNvGraphicFramePr>
            <a:graphicFrameLocks/>
          </p:cNvGraphicFramePr>
          <p:nvPr>
            <p:extLst>
              <p:ext uri="{D42A27DB-BD31-4B8C-83A1-F6EECF244321}">
                <p14:modId xmlns:p14="http://schemas.microsoft.com/office/powerpoint/2010/main" val="1652594816"/>
              </p:ext>
            </p:extLst>
          </p:nvPr>
        </p:nvGraphicFramePr>
        <p:xfrm>
          <a:off x="6836211" y="3544209"/>
          <a:ext cx="5462588" cy="3312368"/>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95D829FF-6053-81B6-724E-D7ED573A1416}"/>
              </a:ext>
            </a:extLst>
          </p:cNvPr>
          <p:cNvSpPr/>
          <p:nvPr/>
        </p:nvSpPr>
        <p:spPr>
          <a:xfrm>
            <a:off x="1388815" y="3160461"/>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中国三元前驱体产量（吨）</a:t>
            </a:r>
            <a:endParaRPr lang="zh-CN" altLang="en-US" sz="1600" b="1" dirty="0">
              <a:solidFill>
                <a:srgbClr val="0070C0"/>
              </a:solidFill>
              <a:latin typeface="+mn-ea"/>
              <a:ea typeface="+mn-ea"/>
              <a:cs typeface="Times New Roman" panose="02020603050405020304" pitchFamily="18" charset="0"/>
            </a:endParaRPr>
          </a:p>
        </p:txBody>
      </p:sp>
      <p:sp>
        <p:nvSpPr>
          <p:cNvPr id="9" name="矩形 8">
            <a:extLst>
              <a:ext uri="{FF2B5EF4-FFF2-40B4-BE49-F238E27FC236}">
                <a16:creationId xmlns:a16="http://schemas.microsoft.com/office/drawing/2014/main" id="{02F6E40E-86DF-058C-F797-83E8605C2FF3}"/>
              </a:ext>
            </a:extLst>
          </p:cNvPr>
          <p:cNvSpPr/>
          <p:nvPr/>
        </p:nvSpPr>
        <p:spPr>
          <a:xfrm>
            <a:off x="7719334" y="3111014"/>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中国三元材料产量（吨）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976922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49A96BF-2AA5-CB33-568A-A0FA38FF0F46}"/>
              </a:ext>
            </a:extLst>
          </p:cNvPr>
          <p:cNvSpPr/>
          <p:nvPr/>
        </p:nvSpPr>
        <p:spPr>
          <a:xfrm>
            <a:off x="5925319" y="1456085"/>
            <a:ext cx="6318053"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1-8</a:t>
            </a:r>
            <a:r>
              <a:rPr lang="zh-CN" altLang="en-US" b="1" dirty="0">
                <a:latin typeface="+mn-ea"/>
              </a:rPr>
              <a:t>月我国三元电池出口量为</a:t>
            </a:r>
            <a:r>
              <a:rPr lang="en-US" altLang="zh-CN" b="1" dirty="0">
                <a:latin typeface="+mn-ea"/>
              </a:rPr>
              <a:t>65.1Gwh</a:t>
            </a:r>
            <a:r>
              <a:rPr lang="zh-CN" altLang="en-US" b="1" dirty="0">
                <a:latin typeface="+mn-ea"/>
              </a:rPr>
              <a:t>，同比增加</a:t>
            </a:r>
            <a:r>
              <a:rPr lang="en-US" altLang="zh-CN" b="1" dirty="0">
                <a:latin typeface="+mn-ea"/>
              </a:rPr>
              <a:t>32%</a:t>
            </a:r>
            <a:r>
              <a:rPr lang="zh-CN" altLang="en-US" b="1" dirty="0">
                <a:latin typeface="+mn-ea"/>
              </a:rPr>
              <a:t>；</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1-8</a:t>
            </a:r>
            <a:r>
              <a:rPr lang="zh-CN" altLang="en-US" b="1" dirty="0">
                <a:latin typeface="+mn-ea"/>
              </a:rPr>
              <a:t>月我国三元前驱体出口量</a:t>
            </a:r>
            <a:r>
              <a:rPr lang="en-US" altLang="zh-CN" b="1" dirty="0">
                <a:latin typeface="+mn-ea"/>
              </a:rPr>
              <a:t>4.7</a:t>
            </a:r>
            <a:r>
              <a:rPr lang="zh-CN" altLang="en-US" b="1" dirty="0">
                <a:latin typeface="+mn-ea"/>
              </a:rPr>
              <a:t>万吨，同比减少</a:t>
            </a:r>
            <a:r>
              <a:rPr lang="en-US" altLang="zh-CN" b="1" dirty="0">
                <a:latin typeface="+mn-ea"/>
              </a:rPr>
              <a:t>53%</a:t>
            </a:r>
            <a:r>
              <a:rPr lang="zh-CN" altLang="en-US" b="1" dirty="0">
                <a:latin typeface="+mn-ea"/>
              </a:rPr>
              <a:t>；</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1-8</a:t>
            </a:r>
            <a:r>
              <a:rPr lang="zh-CN" altLang="en-US" b="1" dirty="0">
                <a:latin typeface="+mn-ea"/>
              </a:rPr>
              <a:t>月我国三元材料出口量</a:t>
            </a:r>
            <a:r>
              <a:rPr lang="en-US" altLang="zh-CN" b="1" dirty="0">
                <a:latin typeface="+mn-ea"/>
              </a:rPr>
              <a:t>7.4</a:t>
            </a:r>
            <a:r>
              <a:rPr lang="zh-CN" altLang="en-US" b="1" dirty="0">
                <a:latin typeface="+mn-ea"/>
              </a:rPr>
              <a:t>万吨，同比增加</a:t>
            </a:r>
            <a:r>
              <a:rPr lang="en-US" altLang="zh-CN" b="1" dirty="0">
                <a:latin typeface="+mn-ea"/>
              </a:rPr>
              <a:t>42%</a:t>
            </a:r>
            <a:r>
              <a:rPr lang="zh-CN" altLang="en-US" b="1" dirty="0">
                <a:latin typeface="+mn-ea"/>
              </a:rPr>
              <a:t>。</a:t>
            </a:r>
          </a:p>
        </p:txBody>
      </p:sp>
      <p:sp>
        <p:nvSpPr>
          <p:cNvPr id="8" name="文本框 7">
            <a:extLst>
              <a:ext uri="{FF2B5EF4-FFF2-40B4-BE49-F238E27FC236}">
                <a16:creationId xmlns:a16="http://schemas.microsoft.com/office/drawing/2014/main" id="{6290096D-62C8-4A83-8756-EA1CC3D6B750}"/>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海关  </a:t>
            </a:r>
          </a:p>
        </p:txBody>
      </p:sp>
      <p:sp>
        <p:nvSpPr>
          <p:cNvPr id="3" name="Content Placeholder 2">
            <a:extLst>
              <a:ext uri="{FF2B5EF4-FFF2-40B4-BE49-F238E27FC236}">
                <a16:creationId xmlns:a16="http://schemas.microsoft.com/office/drawing/2014/main" id="{2433DA02-1157-93D6-8259-4FF030697BD1}"/>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三元出口市场亦有恢复</a:t>
            </a:r>
            <a:endParaRPr lang="en-US" altLang="zh-CN" sz="2000" b="1" dirty="0">
              <a:latin typeface="微软雅黑" panose="020B0503020204020204" pitchFamily="34" charset="-122"/>
              <a:ea typeface="微软雅黑" panose="020B0503020204020204" pitchFamily="34" charset="-122"/>
              <a:cs typeface="+mn-ea"/>
              <a:sym typeface="+mn-lt"/>
            </a:endParaRPr>
          </a:p>
        </p:txBody>
      </p:sp>
      <p:graphicFrame>
        <p:nvGraphicFramePr>
          <p:cNvPr id="4" name="图表 3">
            <a:extLst>
              <a:ext uri="{FF2B5EF4-FFF2-40B4-BE49-F238E27FC236}">
                <a16:creationId xmlns:a16="http://schemas.microsoft.com/office/drawing/2014/main" id="{0B276B33-C572-C50B-72EA-A3971E43A7E6}"/>
              </a:ext>
            </a:extLst>
          </p:cNvPr>
          <p:cNvGraphicFramePr>
            <a:graphicFrameLocks/>
          </p:cNvGraphicFramePr>
          <p:nvPr>
            <p:extLst>
              <p:ext uri="{D42A27DB-BD31-4B8C-83A1-F6EECF244321}">
                <p14:modId xmlns:p14="http://schemas.microsoft.com/office/powerpoint/2010/main" val="277167315"/>
              </p:ext>
            </p:extLst>
          </p:nvPr>
        </p:nvGraphicFramePr>
        <p:xfrm>
          <a:off x="524719" y="4043203"/>
          <a:ext cx="4572000" cy="2813374"/>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38A86107-0B03-7291-8D58-94A864A8F535}"/>
              </a:ext>
            </a:extLst>
          </p:cNvPr>
          <p:cNvSpPr/>
          <p:nvPr/>
        </p:nvSpPr>
        <p:spPr>
          <a:xfrm>
            <a:off x="973507" y="974773"/>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中国三元电池出口量（</a:t>
            </a:r>
            <a:r>
              <a:rPr lang="en-US" altLang="zh-CN" b="1" dirty="0" err="1">
                <a:solidFill>
                  <a:srgbClr val="0070C0"/>
                </a:solidFill>
                <a:latin typeface="+mn-ea"/>
                <a:ea typeface="+mn-ea"/>
                <a:cs typeface="Times New Roman" panose="02020603050405020304" pitchFamily="18" charset="0"/>
              </a:rPr>
              <a:t>Gwh</a:t>
            </a:r>
            <a:r>
              <a:rPr lang="zh-CN" altLang="en-US" b="1" dirty="0">
                <a:solidFill>
                  <a:srgbClr val="0070C0"/>
                </a:solidFill>
                <a:latin typeface="+mn-ea"/>
                <a:ea typeface="+mn-ea"/>
                <a:cs typeface="Times New Roman" panose="02020603050405020304" pitchFamily="18" charset="0"/>
              </a:rPr>
              <a:t>）</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7526E8C3-914E-8A4F-A981-815492A580C9}"/>
              </a:ext>
            </a:extLst>
          </p:cNvPr>
          <p:cNvSpPr/>
          <p:nvPr/>
        </p:nvSpPr>
        <p:spPr>
          <a:xfrm>
            <a:off x="999850" y="3839835"/>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中国三元前驱体出口量（吨）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1" name="图表 10">
            <a:extLst>
              <a:ext uri="{FF2B5EF4-FFF2-40B4-BE49-F238E27FC236}">
                <a16:creationId xmlns:a16="http://schemas.microsoft.com/office/drawing/2014/main" id="{0113B62D-C8FC-B34E-18EE-4184E633804F}"/>
              </a:ext>
            </a:extLst>
          </p:cNvPr>
          <p:cNvGraphicFramePr>
            <a:graphicFrameLocks/>
          </p:cNvGraphicFramePr>
          <p:nvPr>
            <p:extLst>
              <p:ext uri="{D42A27DB-BD31-4B8C-83A1-F6EECF244321}">
                <p14:modId xmlns:p14="http://schemas.microsoft.com/office/powerpoint/2010/main" val="1623073049"/>
              </p:ext>
            </p:extLst>
          </p:nvPr>
        </p:nvGraphicFramePr>
        <p:xfrm>
          <a:off x="6429375" y="4113377"/>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2" name="矩形 11">
            <a:extLst>
              <a:ext uri="{FF2B5EF4-FFF2-40B4-BE49-F238E27FC236}">
                <a16:creationId xmlns:a16="http://schemas.microsoft.com/office/drawing/2014/main" id="{F324E060-B0B6-0E0B-64AD-8084C7526DB8}"/>
              </a:ext>
            </a:extLst>
          </p:cNvPr>
          <p:cNvSpPr/>
          <p:nvPr/>
        </p:nvSpPr>
        <p:spPr>
          <a:xfrm>
            <a:off x="6717407" y="3722482"/>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中国三元材料出口量（吨）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5" name="图表 4">
            <a:extLst>
              <a:ext uri="{FF2B5EF4-FFF2-40B4-BE49-F238E27FC236}">
                <a16:creationId xmlns:a16="http://schemas.microsoft.com/office/drawing/2014/main" id="{6F5F3617-1F1E-0440-5C24-CD45E7AB481B}"/>
              </a:ext>
            </a:extLst>
          </p:cNvPr>
          <p:cNvGraphicFramePr>
            <a:graphicFrameLocks/>
          </p:cNvGraphicFramePr>
          <p:nvPr>
            <p:extLst>
              <p:ext uri="{D42A27DB-BD31-4B8C-83A1-F6EECF244321}">
                <p14:modId xmlns:p14="http://schemas.microsoft.com/office/powerpoint/2010/main" val="3668752655"/>
              </p:ext>
            </p:extLst>
          </p:nvPr>
        </p:nvGraphicFramePr>
        <p:xfrm>
          <a:off x="435869" y="1374390"/>
          <a:ext cx="4572000" cy="260197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24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EBBF8-9160-9AFF-5675-A781987C2032}"/>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A2DF6197-1144-1E31-0307-BA54C1C890DB}"/>
              </a:ext>
            </a:extLst>
          </p:cNvPr>
          <p:cNvGrpSpPr/>
          <p:nvPr/>
        </p:nvGrpSpPr>
        <p:grpSpPr>
          <a:xfrm>
            <a:off x="3855277" y="1600101"/>
            <a:ext cx="7357236" cy="3471837"/>
            <a:chOff x="3855277" y="1600101"/>
            <a:chExt cx="7357236" cy="3471837"/>
          </a:xfrm>
        </p:grpSpPr>
        <p:grpSp>
          <p:nvGrpSpPr>
            <p:cNvPr id="9" name="组合 8">
              <a:extLst>
                <a:ext uri="{FF2B5EF4-FFF2-40B4-BE49-F238E27FC236}">
                  <a16:creationId xmlns:a16="http://schemas.microsoft.com/office/drawing/2014/main" id="{6781DC4D-2C91-8FE9-B394-D113842FAD0B}"/>
                </a:ext>
              </a:extLst>
            </p:cNvPr>
            <p:cNvGrpSpPr/>
            <p:nvPr/>
          </p:nvGrpSpPr>
          <p:grpSpPr>
            <a:xfrm>
              <a:off x="3867697" y="1600101"/>
              <a:ext cx="7344816" cy="432048"/>
              <a:chOff x="3621063" y="1491740"/>
              <a:chExt cx="7344816" cy="432048"/>
            </a:xfrm>
          </p:grpSpPr>
          <p:sp>
            <p:nvSpPr>
              <p:cNvPr id="4" name="文本框 3">
                <a:extLst>
                  <a:ext uri="{FF2B5EF4-FFF2-40B4-BE49-F238E27FC236}">
                    <a16:creationId xmlns:a16="http://schemas.microsoft.com/office/drawing/2014/main" id="{70D42EAC-06B2-89B8-4B1A-9A484B74554B}"/>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镍矿：</a:t>
                </a:r>
                <a:r>
                  <a:rPr lang="en-US" altLang="zh-CN" sz="2000" dirty="0">
                    <a:solidFill>
                      <a:schemeClr val="accent5"/>
                    </a:solidFill>
                    <a:latin typeface="微软雅黑" panose="020B0503020204020204" pitchFamily="34" charset="-122"/>
                    <a:ea typeface="微软雅黑" panose="020B0503020204020204" pitchFamily="34" charset="-122"/>
                  </a:rPr>
                  <a:t>RKAB</a:t>
                </a:r>
                <a:r>
                  <a:rPr lang="zh-CN" altLang="en-US" sz="2000" dirty="0">
                    <a:solidFill>
                      <a:schemeClr val="accent5"/>
                    </a:solidFill>
                    <a:latin typeface="微软雅黑" panose="020B0503020204020204" pitchFamily="34" charset="-122"/>
                    <a:ea typeface="微软雅黑" panose="020B0503020204020204" pitchFamily="34" charset="-122"/>
                  </a:rPr>
                  <a:t>周期调整，印尼镍矿供应依旧偏紧</a:t>
                </a:r>
              </a:p>
            </p:txBody>
          </p:sp>
          <p:sp>
            <p:nvSpPr>
              <p:cNvPr id="8" name="矩形 7">
                <a:extLst>
                  <a:ext uri="{FF2B5EF4-FFF2-40B4-BE49-F238E27FC236}">
                    <a16:creationId xmlns:a16="http://schemas.microsoft.com/office/drawing/2014/main" id="{0579A056-7665-E53F-15F3-5DF4D9923C4F}"/>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1</a:t>
                </a:r>
                <a:endParaRPr lang="zh-CN" altLang="en-US" sz="2000" dirty="0">
                  <a:solidFill>
                    <a:schemeClr val="tx1"/>
                  </a:solidFill>
                </a:endParaRPr>
              </a:p>
            </p:txBody>
          </p:sp>
        </p:grpSp>
        <p:grpSp>
          <p:nvGrpSpPr>
            <p:cNvPr id="28" name="组合 27">
              <a:extLst>
                <a:ext uri="{FF2B5EF4-FFF2-40B4-BE49-F238E27FC236}">
                  <a16:creationId xmlns:a16="http://schemas.microsoft.com/office/drawing/2014/main" id="{01164131-387B-54A9-C2B9-B0CEE7F5CCEC}"/>
                </a:ext>
              </a:extLst>
            </p:cNvPr>
            <p:cNvGrpSpPr/>
            <p:nvPr/>
          </p:nvGrpSpPr>
          <p:grpSpPr>
            <a:xfrm>
              <a:off x="3855277" y="2608213"/>
              <a:ext cx="7344816" cy="432048"/>
              <a:chOff x="3621063" y="1491740"/>
              <a:chExt cx="7344816" cy="432048"/>
            </a:xfrm>
          </p:grpSpPr>
          <p:sp>
            <p:nvSpPr>
              <p:cNvPr id="32" name="文本框 31">
                <a:extLst>
                  <a:ext uri="{FF2B5EF4-FFF2-40B4-BE49-F238E27FC236}">
                    <a16:creationId xmlns:a16="http://schemas.microsoft.com/office/drawing/2014/main" id="{36019BD3-E6CD-9CD1-5331-9938DBD662ED}"/>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供应：印尼和中国镍产业</a:t>
                </a:r>
              </a:p>
            </p:txBody>
          </p:sp>
          <p:sp>
            <p:nvSpPr>
              <p:cNvPr id="36" name="矩形 35">
                <a:extLst>
                  <a:ext uri="{FF2B5EF4-FFF2-40B4-BE49-F238E27FC236}">
                    <a16:creationId xmlns:a16="http://schemas.microsoft.com/office/drawing/2014/main" id="{1E90E5D7-07E0-0003-1AEE-94F44C8E4752}"/>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2</a:t>
                </a:r>
                <a:endParaRPr lang="zh-CN" altLang="en-US" sz="2000" dirty="0">
                  <a:solidFill>
                    <a:schemeClr val="tx1"/>
                  </a:solidFill>
                </a:endParaRPr>
              </a:p>
            </p:txBody>
          </p:sp>
        </p:grpSp>
        <p:grpSp>
          <p:nvGrpSpPr>
            <p:cNvPr id="40" name="组合 39">
              <a:extLst>
                <a:ext uri="{FF2B5EF4-FFF2-40B4-BE49-F238E27FC236}">
                  <a16:creationId xmlns:a16="http://schemas.microsoft.com/office/drawing/2014/main" id="{401848E0-182B-6E60-380A-15AF78AF279E}"/>
                </a:ext>
              </a:extLst>
            </p:cNvPr>
            <p:cNvGrpSpPr/>
            <p:nvPr/>
          </p:nvGrpSpPr>
          <p:grpSpPr>
            <a:xfrm>
              <a:off x="3864830" y="3616277"/>
              <a:ext cx="7344816" cy="432048"/>
              <a:chOff x="3621063" y="1491740"/>
              <a:chExt cx="7344816" cy="432048"/>
            </a:xfrm>
          </p:grpSpPr>
          <p:sp>
            <p:nvSpPr>
              <p:cNvPr id="42" name="文本框 41">
                <a:extLst>
                  <a:ext uri="{FF2B5EF4-FFF2-40B4-BE49-F238E27FC236}">
                    <a16:creationId xmlns:a16="http://schemas.microsoft.com/office/drawing/2014/main" id="{CA577E97-9FD0-19E4-41E9-FBFBBC857EE9}"/>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消费：不锈钢托底，新能源拉动</a:t>
                </a:r>
              </a:p>
            </p:txBody>
          </p:sp>
          <p:sp>
            <p:nvSpPr>
              <p:cNvPr id="43" name="矩形 42">
                <a:extLst>
                  <a:ext uri="{FF2B5EF4-FFF2-40B4-BE49-F238E27FC236}">
                    <a16:creationId xmlns:a16="http://schemas.microsoft.com/office/drawing/2014/main" id="{E2F905E2-7021-F019-7BBE-CF8A9DE6E0B2}"/>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3</a:t>
                </a:r>
                <a:endParaRPr lang="zh-CN" altLang="en-US" sz="2000" dirty="0">
                  <a:solidFill>
                    <a:schemeClr val="tx1"/>
                  </a:solidFill>
                </a:endParaRPr>
              </a:p>
            </p:txBody>
          </p:sp>
        </p:grpSp>
        <p:grpSp>
          <p:nvGrpSpPr>
            <p:cNvPr id="44" name="组合 43">
              <a:extLst>
                <a:ext uri="{FF2B5EF4-FFF2-40B4-BE49-F238E27FC236}">
                  <a16:creationId xmlns:a16="http://schemas.microsoft.com/office/drawing/2014/main" id="{9E7C4D5A-2DC2-FC58-7559-8F2C9FFAE6CF}"/>
                </a:ext>
              </a:extLst>
            </p:cNvPr>
            <p:cNvGrpSpPr/>
            <p:nvPr/>
          </p:nvGrpSpPr>
          <p:grpSpPr>
            <a:xfrm>
              <a:off x="3855277" y="4639890"/>
              <a:ext cx="7344816" cy="432048"/>
              <a:chOff x="3621063" y="1491740"/>
              <a:chExt cx="7344816" cy="432048"/>
            </a:xfrm>
          </p:grpSpPr>
          <p:sp>
            <p:nvSpPr>
              <p:cNvPr id="45" name="文本框 44">
                <a:extLst>
                  <a:ext uri="{FF2B5EF4-FFF2-40B4-BE49-F238E27FC236}">
                    <a16:creationId xmlns:a16="http://schemas.microsoft.com/office/drawing/2014/main" id="{84D553F0-970A-E9C0-C740-179A518270A6}"/>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latin typeface="微软雅黑" panose="020B0503020204020204" pitchFamily="34" charset="-122"/>
                    <a:ea typeface="微软雅黑" panose="020B0503020204020204" pitchFamily="34" charset="-122"/>
                  </a:rPr>
                  <a:t>成本与库存</a:t>
                </a:r>
              </a:p>
            </p:txBody>
          </p:sp>
          <p:sp>
            <p:nvSpPr>
              <p:cNvPr id="46" name="矩形 45">
                <a:extLst>
                  <a:ext uri="{FF2B5EF4-FFF2-40B4-BE49-F238E27FC236}">
                    <a16:creationId xmlns:a16="http://schemas.microsoft.com/office/drawing/2014/main" id="{90181A5B-3C0D-D1FB-7C2D-EF43ED2A5B47}"/>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4</a:t>
                </a:r>
                <a:endParaRPr lang="zh-CN" altLang="en-US" sz="2000" dirty="0">
                  <a:solidFill>
                    <a:schemeClr val="tx1"/>
                  </a:solidFill>
                </a:endParaRPr>
              </a:p>
            </p:txBody>
          </p:sp>
        </p:grpSp>
      </p:grpSp>
      <p:sp>
        <p:nvSpPr>
          <p:cNvPr id="2" name="斜纹 1">
            <a:extLst>
              <a:ext uri="{FF2B5EF4-FFF2-40B4-BE49-F238E27FC236}">
                <a16:creationId xmlns:a16="http://schemas.microsoft.com/office/drawing/2014/main" id="{F522A8CA-55FF-2FD1-B497-28DE88F71AFC}"/>
              </a:ext>
            </a:extLst>
          </p:cNvPr>
          <p:cNvSpPr/>
          <p:nvPr/>
        </p:nvSpPr>
        <p:spPr>
          <a:xfrm>
            <a:off x="0" y="0"/>
            <a:ext cx="4591050" cy="4591051"/>
          </a:xfrm>
          <a:prstGeom prst="diagStripe">
            <a:avLst>
              <a:gd name="adj" fmla="val 35106"/>
            </a:avLst>
          </a:prstGeom>
          <a:gradFill>
            <a:gsLst>
              <a:gs pos="30000">
                <a:srgbClr val="4B9FEB"/>
              </a:gs>
              <a:gs pos="72000">
                <a:srgbClr val="1A78F6"/>
              </a:gs>
            </a:gsLst>
            <a:lin ang="3600000" scaled="0"/>
          </a:gra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3" name="文本框 2">
            <a:extLst>
              <a:ext uri="{FF2B5EF4-FFF2-40B4-BE49-F238E27FC236}">
                <a16:creationId xmlns:a16="http://schemas.microsoft.com/office/drawing/2014/main" id="{45C21975-6D43-B7B6-9DDE-66DA69609E86}"/>
              </a:ext>
            </a:extLst>
          </p:cNvPr>
          <p:cNvSpPr txBox="1"/>
          <p:nvPr/>
        </p:nvSpPr>
        <p:spPr>
          <a:xfrm rot="18909947">
            <a:off x="-969646" y="939672"/>
            <a:ext cx="4876800" cy="101566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目 录</a:t>
            </a:r>
          </a:p>
        </p:txBody>
      </p:sp>
      <p:sp>
        <p:nvSpPr>
          <p:cNvPr id="5" name="文本框 4">
            <a:extLst>
              <a:ext uri="{FF2B5EF4-FFF2-40B4-BE49-F238E27FC236}">
                <a16:creationId xmlns:a16="http://schemas.microsoft.com/office/drawing/2014/main" id="{C1B4322F-6921-712E-C8BF-6148B873EB16}"/>
              </a:ext>
            </a:extLst>
          </p:cNvPr>
          <p:cNvSpPr txBox="1"/>
          <p:nvPr/>
        </p:nvSpPr>
        <p:spPr>
          <a:xfrm>
            <a:off x="4174062" y="5632453"/>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总结与展望</a:t>
            </a:r>
          </a:p>
        </p:txBody>
      </p:sp>
      <p:sp>
        <p:nvSpPr>
          <p:cNvPr id="6" name="矩形 5">
            <a:extLst>
              <a:ext uri="{FF2B5EF4-FFF2-40B4-BE49-F238E27FC236}">
                <a16:creationId xmlns:a16="http://schemas.microsoft.com/office/drawing/2014/main" id="{4CB59115-7E64-CDA7-C345-89EA36A4737F}"/>
              </a:ext>
            </a:extLst>
          </p:cNvPr>
          <p:cNvSpPr/>
          <p:nvPr/>
        </p:nvSpPr>
        <p:spPr>
          <a:xfrm>
            <a:off x="3855277" y="5629665"/>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5</a:t>
            </a:r>
            <a:endParaRPr lang="zh-CN" altLang="en-US" sz="2000" dirty="0">
              <a:solidFill>
                <a:schemeClr val="tx1"/>
              </a:solidFill>
            </a:endParaRPr>
          </a:p>
        </p:txBody>
      </p:sp>
    </p:spTree>
    <p:extLst>
      <p:ext uri="{BB962C8B-B14F-4D97-AF65-F5344CB8AC3E}">
        <p14:creationId xmlns:p14="http://schemas.microsoft.com/office/powerpoint/2010/main" val="194502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DB87325-0E5E-D8A6-87AE-CA52D9FCA531}"/>
              </a:ext>
            </a:extLst>
          </p:cNvPr>
          <p:cNvSpPr/>
          <p:nvPr/>
        </p:nvSpPr>
        <p:spPr>
          <a:xfrm>
            <a:off x="438149" y="979000"/>
            <a:ext cx="11434051"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印尼镍矿山的火法开采现金成本在</a:t>
            </a:r>
            <a:r>
              <a:rPr lang="en-US" altLang="zh-CN" b="1" dirty="0">
                <a:latin typeface="+mn-ea"/>
              </a:rPr>
              <a:t>20-25</a:t>
            </a:r>
            <a:r>
              <a:rPr lang="zh-CN" altLang="en-US" b="1" dirty="0">
                <a:latin typeface="+mn-ea"/>
              </a:rPr>
              <a:t>美元</a:t>
            </a:r>
            <a:r>
              <a:rPr lang="en-US" altLang="zh-CN" b="1" dirty="0">
                <a:latin typeface="+mn-ea"/>
              </a:rPr>
              <a:t>/</a:t>
            </a:r>
            <a:r>
              <a:rPr lang="zh-CN" altLang="en-US" b="1" dirty="0">
                <a:latin typeface="+mn-ea"/>
              </a:rPr>
              <a:t>吨波动，湿法矿现金成本则在</a:t>
            </a:r>
            <a:r>
              <a:rPr lang="en-US" altLang="zh-CN" b="1" dirty="0">
                <a:latin typeface="+mn-ea"/>
              </a:rPr>
              <a:t>9-13</a:t>
            </a:r>
            <a:r>
              <a:rPr lang="zh-CN" altLang="en-US" b="1" dirty="0">
                <a:latin typeface="+mn-ea"/>
              </a:rPr>
              <a:t>美元</a:t>
            </a:r>
            <a:r>
              <a:rPr lang="en-US" altLang="zh-CN" b="1" dirty="0">
                <a:latin typeface="+mn-ea"/>
              </a:rPr>
              <a:t>/</a:t>
            </a:r>
            <a:r>
              <a:rPr lang="zh-CN" altLang="en-US" b="1" dirty="0">
                <a:latin typeface="+mn-ea"/>
              </a:rPr>
              <a:t>吨波动；</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目前火法矿成交价格</a:t>
            </a:r>
            <a:r>
              <a:rPr lang="en-US" altLang="zh-CN" b="1" dirty="0">
                <a:latin typeface="+mn-ea"/>
              </a:rPr>
              <a:t>38-44</a:t>
            </a:r>
            <a:r>
              <a:rPr lang="zh-CN" altLang="en-US" b="1" dirty="0">
                <a:latin typeface="+mn-ea"/>
              </a:rPr>
              <a:t>美元</a:t>
            </a:r>
            <a:r>
              <a:rPr lang="en-US" altLang="zh-CN" b="1" dirty="0">
                <a:latin typeface="+mn-ea"/>
              </a:rPr>
              <a:t>/</a:t>
            </a:r>
            <a:r>
              <a:rPr lang="zh-CN" altLang="en-US" b="1" dirty="0">
                <a:latin typeface="+mn-ea"/>
              </a:rPr>
              <a:t>吨（</a:t>
            </a:r>
            <a:r>
              <a:rPr lang="en-US" altLang="zh-CN" b="1" dirty="0">
                <a:latin typeface="+mn-ea"/>
              </a:rPr>
              <a:t>FOB</a:t>
            </a:r>
            <a:r>
              <a:rPr lang="zh-CN" altLang="en-US" b="1" dirty="0">
                <a:latin typeface="+mn-ea"/>
              </a:rPr>
              <a:t>），湿法矿成交价格</a:t>
            </a:r>
            <a:r>
              <a:rPr lang="en-US" altLang="zh-CN" b="1" dirty="0">
                <a:latin typeface="+mn-ea"/>
              </a:rPr>
              <a:t>16-18</a:t>
            </a:r>
            <a:r>
              <a:rPr lang="zh-CN" altLang="en-US" b="1" dirty="0">
                <a:latin typeface="+mn-ea"/>
              </a:rPr>
              <a:t>美元</a:t>
            </a:r>
            <a:r>
              <a:rPr lang="en-US" altLang="zh-CN" b="1" dirty="0">
                <a:latin typeface="+mn-ea"/>
              </a:rPr>
              <a:t>/</a:t>
            </a:r>
            <a:r>
              <a:rPr lang="zh-CN" altLang="en-US" b="1" dirty="0">
                <a:latin typeface="+mn-ea"/>
              </a:rPr>
              <a:t>吨（</a:t>
            </a:r>
            <a:r>
              <a:rPr lang="en-US" altLang="zh-CN" b="1" dirty="0">
                <a:latin typeface="+mn-ea"/>
              </a:rPr>
              <a:t>FOB</a:t>
            </a:r>
            <a:r>
              <a:rPr lang="zh-CN" altLang="en-US" b="1" dirty="0">
                <a:latin typeface="+mn-ea"/>
              </a:rPr>
              <a:t>）。</a:t>
            </a:r>
          </a:p>
        </p:txBody>
      </p:sp>
      <p:sp>
        <p:nvSpPr>
          <p:cNvPr id="4" name="Content Placeholder 2">
            <a:extLst>
              <a:ext uri="{FF2B5EF4-FFF2-40B4-BE49-F238E27FC236}">
                <a16:creationId xmlns:a16="http://schemas.microsoft.com/office/drawing/2014/main" id="{50DCFC7F-0A42-141D-F4BB-CDC010C6A284}"/>
              </a:ext>
            </a:extLst>
          </p:cNvPr>
          <p:cNvSpPr txBox="1"/>
          <p:nvPr/>
        </p:nvSpPr>
        <p:spPr>
          <a:xfrm>
            <a:off x="435869" y="376073"/>
            <a:ext cx="5345434"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成本：镍矿环节的超额收益持续凸显</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23F19507-E0D2-26AC-C59C-B63297E89F97}"/>
              </a:ext>
            </a:extLst>
          </p:cNvPr>
          <p:cNvSpPr txBox="1"/>
          <p:nvPr/>
        </p:nvSpPr>
        <p:spPr>
          <a:xfrm>
            <a:off x="308695" y="6856577"/>
            <a:ext cx="1872207"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公司公告</a:t>
            </a:r>
          </a:p>
        </p:txBody>
      </p:sp>
      <p:graphicFrame>
        <p:nvGraphicFramePr>
          <p:cNvPr id="6" name="图表 5">
            <a:extLst>
              <a:ext uri="{FF2B5EF4-FFF2-40B4-BE49-F238E27FC236}">
                <a16:creationId xmlns:a16="http://schemas.microsoft.com/office/drawing/2014/main" id="{5289E828-4726-2870-F2E8-0F09F92874CD}"/>
              </a:ext>
            </a:extLst>
          </p:cNvPr>
          <p:cNvGraphicFramePr>
            <a:graphicFrameLocks/>
          </p:cNvGraphicFramePr>
          <p:nvPr>
            <p:extLst>
              <p:ext uri="{D42A27DB-BD31-4B8C-83A1-F6EECF244321}">
                <p14:modId xmlns:p14="http://schemas.microsoft.com/office/powerpoint/2010/main" val="3345777421"/>
              </p:ext>
            </p:extLst>
          </p:nvPr>
        </p:nvGraphicFramePr>
        <p:xfrm>
          <a:off x="992772" y="3328293"/>
          <a:ext cx="5004556" cy="33192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图表 7">
            <a:extLst>
              <a:ext uri="{FF2B5EF4-FFF2-40B4-BE49-F238E27FC236}">
                <a16:creationId xmlns:a16="http://schemas.microsoft.com/office/drawing/2014/main" id="{365C7E65-4EDD-BAA7-15CE-F063AD66F6EA}"/>
              </a:ext>
            </a:extLst>
          </p:cNvPr>
          <p:cNvGraphicFramePr>
            <a:graphicFrameLocks/>
          </p:cNvGraphicFramePr>
          <p:nvPr>
            <p:extLst>
              <p:ext uri="{D42A27DB-BD31-4B8C-83A1-F6EECF244321}">
                <p14:modId xmlns:p14="http://schemas.microsoft.com/office/powerpoint/2010/main" val="1789264478"/>
              </p:ext>
            </p:extLst>
          </p:nvPr>
        </p:nvGraphicFramePr>
        <p:xfrm>
          <a:off x="6850093" y="3321963"/>
          <a:ext cx="4835866" cy="3319264"/>
        </p:xfrm>
        <a:graphic>
          <a:graphicData uri="http://schemas.openxmlformats.org/drawingml/2006/chart">
            <c:chart xmlns:c="http://schemas.openxmlformats.org/drawingml/2006/chart" xmlns:r="http://schemas.openxmlformats.org/officeDocument/2006/relationships" r:id="rId4"/>
          </a:graphicData>
        </a:graphic>
      </p:graphicFrame>
      <p:sp>
        <p:nvSpPr>
          <p:cNvPr id="10" name="矩形 9">
            <a:extLst>
              <a:ext uri="{FF2B5EF4-FFF2-40B4-BE49-F238E27FC236}">
                <a16:creationId xmlns:a16="http://schemas.microsoft.com/office/drawing/2014/main" id="{E4578408-99D7-4FB8-1FAF-E121CB3A8D55}"/>
              </a:ext>
            </a:extLst>
          </p:cNvPr>
          <p:cNvSpPr/>
          <p:nvPr/>
        </p:nvSpPr>
        <p:spPr>
          <a:xfrm>
            <a:off x="1334810" y="2952631"/>
            <a:ext cx="4662518"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SCM</a:t>
            </a:r>
            <a:r>
              <a:rPr lang="zh-CN" altLang="en-US" b="1" dirty="0">
                <a:solidFill>
                  <a:srgbClr val="0070C0"/>
                </a:solidFill>
                <a:latin typeface="+mn-ea"/>
                <a:ea typeface="+mn-ea"/>
                <a:cs typeface="Times New Roman" panose="02020603050405020304" pitchFamily="18" charset="0"/>
              </a:rPr>
              <a:t>矿火法矿现金成本（美元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sp>
        <p:nvSpPr>
          <p:cNvPr id="12" name="矩形 11">
            <a:extLst>
              <a:ext uri="{FF2B5EF4-FFF2-40B4-BE49-F238E27FC236}">
                <a16:creationId xmlns:a16="http://schemas.microsoft.com/office/drawing/2014/main" id="{6FD93A76-F8C6-6FCF-4A78-774530878DD8}"/>
              </a:ext>
            </a:extLst>
          </p:cNvPr>
          <p:cNvSpPr/>
          <p:nvPr/>
        </p:nvSpPr>
        <p:spPr>
          <a:xfrm>
            <a:off x="6936767" y="2936871"/>
            <a:ext cx="4662518"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SCM</a:t>
            </a:r>
            <a:r>
              <a:rPr lang="zh-CN" altLang="en-US" b="1" dirty="0">
                <a:solidFill>
                  <a:srgbClr val="0070C0"/>
                </a:solidFill>
                <a:latin typeface="+mn-ea"/>
                <a:ea typeface="+mn-ea"/>
                <a:cs typeface="Times New Roman" panose="02020603050405020304" pitchFamily="18" charset="0"/>
              </a:rPr>
              <a:t>矿湿法矿现金成本（美元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1012948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7CD30-FEF7-D58D-23CC-1BD4F07D05E2}"/>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6357B818-3E25-7842-BE2D-C6FE9CB20C55}"/>
              </a:ext>
            </a:extLst>
          </p:cNvPr>
          <p:cNvSpPr/>
          <p:nvPr/>
        </p:nvSpPr>
        <p:spPr>
          <a:xfrm>
            <a:off x="438149" y="979000"/>
            <a:ext cx="1143405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a:t>
            </a:r>
            <a:r>
              <a:rPr lang="en-US" altLang="zh-CN" b="1" dirty="0">
                <a:latin typeface="+mn-ea"/>
              </a:rPr>
              <a:t>NPI</a:t>
            </a:r>
            <a:r>
              <a:rPr lang="zh-CN" altLang="en-US" b="1" dirty="0">
                <a:latin typeface="+mn-ea"/>
              </a:rPr>
              <a:t>产能继续增加，但是受制于原辅料价格上涨、镍矿品位下降等因素，产品成本压缩空间逐渐缩小；</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自有矿山镍铁企业现金成本目前在</a:t>
            </a:r>
            <a:r>
              <a:rPr lang="en-US" altLang="zh-CN" b="1" dirty="0">
                <a:latin typeface="+mn-ea"/>
              </a:rPr>
              <a:t>9800-11000</a:t>
            </a:r>
            <a:r>
              <a:rPr lang="zh-CN" altLang="en-US" b="1" dirty="0">
                <a:latin typeface="+mn-ea"/>
              </a:rPr>
              <a:t>美元</a:t>
            </a:r>
            <a:r>
              <a:rPr lang="en-US" altLang="zh-CN" b="1" dirty="0">
                <a:latin typeface="+mn-ea"/>
              </a:rPr>
              <a:t>/</a:t>
            </a:r>
            <a:r>
              <a:rPr lang="zh-CN" altLang="en-US" b="1" dirty="0">
                <a:latin typeface="+mn-ea"/>
              </a:rPr>
              <a:t>吨镍，折合人民币</a:t>
            </a:r>
            <a:r>
              <a:rPr lang="en-US" altLang="zh-CN" b="1" dirty="0">
                <a:latin typeface="+mn-ea"/>
              </a:rPr>
              <a:t>800-900</a:t>
            </a:r>
            <a:r>
              <a:rPr lang="zh-CN" altLang="en-US" b="1" dirty="0">
                <a:latin typeface="+mn-ea"/>
              </a:rPr>
              <a:t>元</a:t>
            </a:r>
            <a:r>
              <a:rPr lang="en-US" altLang="zh-CN" b="1" dirty="0">
                <a:latin typeface="+mn-ea"/>
              </a:rPr>
              <a:t>/</a:t>
            </a:r>
            <a:r>
              <a:rPr lang="zh-CN" altLang="en-US" b="1" dirty="0">
                <a:latin typeface="+mn-ea"/>
              </a:rPr>
              <a:t>镍；</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目前</a:t>
            </a:r>
            <a:r>
              <a:rPr lang="en-US" altLang="zh-CN" b="1" dirty="0">
                <a:latin typeface="+mn-ea"/>
              </a:rPr>
              <a:t>NPI</a:t>
            </a:r>
            <a:r>
              <a:rPr lang="zh-CN" altLang="en-US" b="1" dirty="0">
                <a:latin typeface="+mn-ea"/>
              </a:rPr>
              <a:t>成交价格</a:t>
            </a:r>
            <a:r>
              <a:rPr lang="en-US" altLang="zh-CN" b="1" dirty="0">
                <a:latin typeface="+mn-ea"/>
              </a:rPr>
              <a:t>940-950</a:t>
            </a:r>
            <a:r>
              <a:rPr lang="zh-CN" altLang="en-US" b="1" dirty="0">
                <a:latin typeface="+mn-ea"/>
              </a:rPr>
              <a:t>元</a:t>
            </a:r>
            <a:r>
              <a:rPr lang="en-US" altLang="zh-CN" b="1" dirty="0">
                <a:latin typeface="+mn-ea"/>
              </a:rPr>
              <a:t>/</a:t>
            </a:r>
            <a:r>
              <a:rPr lang="zh-CN" altLang="en-US" b="1" dirty="0">
                <a:latin typeface="+mn-ea"/>
              </a:rPr>
              <a:t>镍，完全依赖外购矿生产的企业陷入亏损，印尼部分企业选择减停产。</a:t>
            </a:r>
          </a:p>
        </p:txBody>
      </p:sp>
      <p:sp>
        <p:nvSpPr>
          <p:cNvPr id="4" name="Content Placeholder 2">
            <a:extLst>
              <a:ext uri="{FF2B5EF4-FFF2-40B4-BE49-F238E27FC236}">
                <a16:creationId xmlns:a16="http://schemas.microsoft.com/office/drawing/2014/main" id="{799B5D1E-1779-5310-CC5A-DB2257F8D2D7}"/>
              </a:ext>
            </a:extLst>
          </p:cNvPr>
          <p:cNvSpPr txBox="1"/>
          <p:nvPr/>
        </p:nvSpPr>
        <p:spPr>
          <a:xfrm>
            <a:off x="435869" y="376073"/>
            <a:ext cx="5345434"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成本：</a:t>
            </a:r>
            <a:r>
              <a:rPr lang="en-US" altLang="zh-CN" sz="2000" b="1" dirty="0">
                <a:latin typeface="微软雅黑" panose="020B0503020204020204" pitchFamily="34" charset="-122"/>
                <a:ea typeface="微软雅黑" panose="020B0503020204020204" pitchFamily="34" charset="-122"/>
                <a:cs typeface="+mn-ea"/>
                <a:sym typeface="+mn-lt"/>
              </a:rPr>
              <a:t>NPI</a:t>
            </a:r>
            <a:r>
              <a:rPr lang="zh-CN" altLang="en-US" sz="2000" b="1" dirty="0">
                <a:latin typeface="微软雅黑" panose="020B0503020204020204" pitchFamily="34" charset="-122"/>
                <a:ea typeface="微软雅黑" panose="020B0503020204020204" pitchFamily="34" charset="-122"/>
                <a:cs typeface="+mn-ea"/>
                <a:sym typeface="+mn-lt"/>
              </a:rPr>
              <a:t>利润空间大幅缩窄</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CCFE11CA-00D5-7415-47D1-731B57EFCD02}"/>
              </a:ext>
            </a:extLst>
          </p:cNvPr>
          <p:cNvSpPr txBox="1"/>
          <p:nvPr/>
        </p:nvSpPr>
        <p:spPr>
          <a:xfrm>
            <a:off x="308695" y="6856577"/>
            <a:ext cx="2016223"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公司公告</a:t>
            </a:r>
          </a:p>
        </p:txBody>
      </p:sp>
      <p:graphicFrame>
        <p:nvGraphicFramePr>
          <p:cNvPr id="5" name="图表 4">
            <a:extLst>
              <a:ext uri="{FF2B5EF4-FFF2-40B4-BE49-F238E27FC236}">
                <a16:creationId xmlns:a16="http://schemas.microsoft.com/office/drawing/2014/main" id="{D623B161-5A14-E9D4-A6D9-C9A2855D3D42}"/>
              </a:ext>
            </a:extLst>
          </p:cNvPr>
          <p:cNvGraphicFramePr>
            <a:graphicFrameLocks/>
          </p:cNvGraphicFramePr>
          <p:nvPr>
            <p:extLst>
              <p:ext uri="{D42A27DB-BD31-4B8C-83A1-F6EECF244321}">
                <p14:modId xmlns:p14="http://schemas.microsoft.com/office/powerpoint/2010/main" val="1646325983"/>
              </p:ext>
            </p:extLst>
          </p:nvPr>
        </p:nvGraphicFramePr>
        <p:xfrm>
          <a:off x="740743" y="3256285"/>
          <a:ext cx="5843588" cy="35283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图表 6">
            <a:extLst>
              <a:ext uri="{FF2B5EF4-FFF2-40B4-BE49-F238E27FC236}">
                <a16:creationId xmlns:a16="http://schemas.microsoft.com/office/drawing/2014/main" id="{35604470-52D8-52D8-5FC2-02962E8930C6}"/>
              </a:ext>
            </a:extLst>
          </p:cNvPr>
          <p:cNvGraphicFramePr>
            <a:graphicFrameLocks/>
          </p:cNvGraphicFramePr>
          <p:nvPr>
            <p:extLst>
              <p:ext uri="{D42A27DB-BD31-4B8C-83A1-F6EECF244321}">
                <p14:modId xmlns:p14="http://schemas.microsoft.com/office/powerpoint/2010/main" val="2227268752"/>
              </p:ext>
            </p:extLst>
          </p:nvPr>
        </p:nvGraphicFramePr>
        <p:xfrm>
          <a:off x="6861423" y="3215009"/>
          <a:ext cx="5400600" cy="3528391"/>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a:extLst>
              <a:ext uri="{FF2B5EF4-FFF2-40B4-BE49-F238E27FC236}">
                <a16:creationId xmlns:a16="http://schemas.microsoft.com/office/drawing/2014/main" id="{791014C0-0667-B87D-9B31-3F121C22AFFE}"/>
              </a:ext>
            </a:extLst>
          </p:cNvPr>
          <p:cNvSpPr/>
          <p:nvPr/>
        </p:nvSpPr>
        <p:spPr>
          <a:xfrm>
            <a:off x="1120339" y="2717888"/>
            <a:ext cx="4662518"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印尼部分</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项目现金成本（美元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吨镍）</a:t>
            </a:r>
            <a:endParaRPr lang="zh-CN" altLang="en-US" sz="1600" b="1" dirty="0">
              <a:solidFill>
                <a:srgbClr val="0070C0"/>
              </a:solidFill>
              <a:latin typeface="+mn-ea"/>
              <a:ea typeface="+mn-ea"/>
              <a:cs typeface="Times New Roman" panose="02020603050405020304" pitchFamily="18" charset="0"/>
            </a:endParaRPr>
          </a:p>
        </p:txBody>
      </p:sp>
      <p:sp>
        <p:nvSpPr>
          <p:cNvPr id="13" name="矩形 12">
            <a:extLst>
              <a:ext uri="{FF2B5EF4-FFF2-40B4-BE49-F238E27FC236}">
                <a16:creationId xmlns:a16="http://schemas.microsoft.com/office/drawing/2014/main" id="{1D87585E-2458-95F8-9593-ACFCFAD87066}"/>
              </a:ext>
            </a:extLst>
          </p:cNvPr>
          <p:cNvSpPr/>
          <p:nvPr/>
        </p:nvSpPr>
        <p:spPr>
          <a:xfrm>
            <a:off x="7184154" y="2732863"/>
            <a:ext cx="4662518"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利润空间缩窄</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746172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B5C3F-465E-410D-91D1-78B25E08683E}"/>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D2422E4C-B8BB-06AE-7C45-B336A3FB8145}"/>
              </a:ext>
            </a:extLst>
          </p:cNvPr>
          <p:cNvSpPr/>
          <p:nvPr/>
        </p:nvSpPr>
        <p:spPr>
          <a:xfrm>
            <a:off x="438149" y="979000"/>
            <a:ext cx="11434051" cy="874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虽然硫磺价格大幅上涨推高</a:t>
            </a:r>
            <a:r>
              <a:rPr lang="en-US" altLang="zh-CN" b="1" dirty="0">
                <a:latin typeface="+mn-ea"/>
              </a:rPr>
              <a:t>HPAL</a:t>
            </a:r>
            <a:r>
              <a:rPr lang="zh-CN" altLang="en-US" b="1" dirty="0">
                <a:latin typeface="+mn-ea"/>
              </a:rPr>
              <a:t>湿法项目成本，但印尼的湿法项目依然维持较好的利润；</a:t>
            </a:r>
            <a:endParaRPr lang="en-US" altLang="zh-CN" b="1" dirty="0">
              <a:latin typeface="+mn-ea"/>
            </a:endParaRPr>
          </a:p>
          <a:p>
            <a:pPr marL="285750" indent="-285750">
              <a:lnSpc>
                <a:spcPct val="150000"/>
              </a:lnSpc>
              <a:buFont typeface="Arial" panose="020B0604020202020204" pitchFamily="34" charset="0"/>
              <a:buChar char="•"/>
            </a:pPr>
            <a:r>
              <a:rPr lang="zh-CN" altLang="en-US" b="1" dirty="0">
                <a:latin typeface="+mn-ea"/>
              </a:rPr>
              <a:t>随着钴价大幅上涨，预计下半年印尼湿法项目利润将继续维持高位。</a:t>
            </a:r>
          </a:p>
        </p:txBody>
      </p:sp>
      <p:sp>
        <p:nvSpPr>
          <p:cNvPr id="4" name="Content Placeholder 2">
            <a:extLst>
              <a:ext uri="{FF2B5EF4-FFF2-40B4-BE49-F238E27FC236}">
                <a16:creationId xmlns:a16="http://schemas.microsoft.com/office/drawing/2014/main" id="{C12335E7-0957-D78A-0AF7-2666FC54718C}"/>
              </a:ext>
            </a:extLst>
          </p:cNvPr>
          <p:cNvSpPr txBox="1"/>
          <p:nvPr/>
        </p:nvSpPr>
        <p:spPr>
          <a:xfrm>
            <a:off x="435869" y="376073"/>
            <a:ext cx="5345434"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成本：硫磺价格上涨推高</a:t>
            </a:r>
            <a:r>
              <a:rPr lang="en-US" altLang="zh-CN" sz="2000" b="1" dirty="0">
                <a:latin typeface="微软雅黑" panose="020B0503020204020204" pitchFamily="34" charset="-122"/>
                <a:ea typeface="微软雅黑" panose="020B0503020204020204" pitchFamily="34" charset="-122"/>
                <a:cs typeface="+mn-ea"/>
                <a:sym typeface="+mn-lt"/>
              </a:rPr>
              <a:t>HPAL</a:t>
            </a:r>
            <a:r>
              <a:rPr lang="zh-CN" altLang="en-US" sz="2000" b="1" dirty="0">
                <a:latin typeface="微软雅黑" panose="020B0503020204020204" pitchFamily="34" charset="-122"/>
                <a:ea typeface="微软雅黑" panose="020B0503020204020204" pitchFamily="34" charset="-122"/>
                <a:cs typeface="+mn-ea"/>
                <a:sym typeface="+mn-lt"/>
              </a:rPr>
              <a:t>成本</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9A354A74-A126-8F44-5B32-F193AAC32FB0}"/>
              </a:ext>
            </a:extLst>
          </p:cNvPr>
          <p:cNvSpPr txBox="1"/>
          <p:nvPr/>
        </p:nvSpPr>
        <p:spPr>
          <a:xfrm>
            <a:off x="308695" y="6856577"/>
            <a:ext cx="1944215"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公司公告</a:t>
            </a:r>
          </a:p>
        </p:txBody>
      </p:sp>
      <p:sp>
        <p:nvSpPr>
          <p:cNvPr id="9" name="矩形 8">
            <a:extLst>
              <a:ext uri="{FF2B5EF4-FFF2-40B4-BE49-F238E27FC236}">
                <a16:creationId xmlns:a16="http://schemas.microsoft.com/office/drawing/2014/main" id="{1361517B-2DC4-912D-0B2E-B51F24536496}"/>
              </a:ext>
            </a:extLst>
          </p:cNvPr>
          <p:cNvSpPr/>
          <p:nvPr/>
        </p:nvSpPr>
        <p:spPr>
          <a:xfrm>
            <a:off x="688291" y="2727529"/>
            <a:ext cx="5741084"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HNC</a:t>
            </a:r>
            <a:r>
              <a:rPr lang="zh-CN" altLang="en-US" b="1" dirty="0">
                <a:solidFill>
                  <a:srgbClr val="0070C0"/>
                </a:solidFill>
                <a:latin typeface="+mn-ea"/>
                <a:ea typeface="+mn-ea"/>
                <a:cs typeface="Times New Roman" panose="02020603050405020304" pitchFamily="18" charset="0"/>
              </a:rPr>
              <a:t>湿法项目除钴后现金成本（美元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吨镍）</a:t>
            </a:r>
            <a:endParaRPr lang="zh-CN" altLang="en-US" sz="1600" b="1" dirty="0">
              <a:solidFill>
                <a:srgbClr val="0070C0"/>
              </a:solidFill>
              <a:latin typeface="+mn-ea"/>
              <a:ea typeface="+mn-ea"/>
              <a:cs typeface="Times New Roman" panose="02020603050405020304" pitchFamily="18" charset="0"/>
            </a:endParaRPr>
          </a:p>
        </p:txBody>
      </p:sp>
      <p:sp>
        <p:nvSpPr>
          <p:cNvPr id="13" name="矩形 12">
            <a:extLst>
              <a:ext uri="{FF2B5EF4-FFF2-40B4-BE49-F238E27FC236}">
                <a16:creationId xmlns:a16="http://schemas.microsoft.com/office/drawing/2014/main" id="{FFA7C245-776A-7BDB-CCB0-B467E2125599}"/>
              </a:ext>
            </a:extLst>
          </p:cNvPr>
          <p:cNvSpPr/>
          <p:nvPr/>
        </p:nvSpPr>
        <p:spPr>
          <a:xfrm>
            <a:off x="7184154" y="2732863"/>
            <a:ext cx="4662518"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硫磺价格走势（元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2" name="图表 1">
            <a:extLst>
              <a:ext uri="{FF2B5EF4-FFF2-40B4-BE49-F238E27FC236}">
                <a16:creationId xmlns:a16="http://schemas.microsoft.com/office/drawing/2014/main" id="{2EAEDFC3-B52A-E391-F781-BE5A1C914FC8}"/>
              </a:ext>
            </a:extLst>
          </p:cNvPr>
          <p:cNvGraphicFramePr>
            <a:graphicFrameLocks/>
          </p:cNvGraphicFramePr>
          <p:nvPr>
            <p:extLst>
              <p:ext uri="{D42A27DB-BD31-4B8C-83A1-F6EECF244321}">
                <p14:modId xmlns:p14="http://schemas.microsoft.com/office/powerpoint/2010/main" val="698489044"/>
              </p:ext>
            </p:extLst>
          </p:nvPr>
        </p:nvGraphicFramePr>
        <p:xfrm>
          <a:off x="992771" y="3495045"/>
          <a:ext cx="5148571" cy="3217624"/>
        </p:xfrm>
        <a:graphic>
          <a:graphicData uri="http://schemas.openxmlformats.org/drawingml/2006/chart">
            <c:chart xmlns:c="http://schemas.openxmlformats.org/drawingml/2006/chart" xmlns:r="http://schemas.openxmlformats.org/officeDocument/2006/relationships" r:id="rId3"/>
          </a:graphicData>
        </a:graphic>
      </p:graphicFrame>
      <p:pic>
        <p:nvPicPr>
          <p:cNvPr id="6" name="图片 5">
            <a:extLst>
              <a:ext uri="{FF2B5EF4-FFF2-40B4-BE49-F238E27FC236}">
                <a16:creationId xmlns:a16="http://schemas.microsoft.com/office/drawing/2014/main" id="{13D5CAF5-6E53-3BD3-CB60-6279CE130171}"/>
              </a:ext>
            </a:extLst>
          </p:cNvPr>
          <p:cNvPicPr>
            <a:picLocks noChangeAspect="1"/>
          </p:cNvPicPr>
          <p:nvPr/>
        </p:nvPicPr>
        <p:blipFill>
          <a:blip r:embed="rId4"/>
          <a:stretch>
            <a:fillRect/>
          </a:stretch>
        </p:blipFill>
        <p:spPr>
          <a:xfrm>
            <a:off x="7112793" y="3355173"/>
            <a:ext cx="5005214" cy="3217624"/>
          </a:xfrm>
          <a:prstGeom prst="rect">
            <a:avLst/>
          </a:prstGeom>
        </p:spPr>
      </p:pic>
    </p:spTree>
    <p:extLst>
      <p:ext uri="{BB962C8B-B14F-4D97-AF65-F5344CB8AC3E}">
        <p14:creationId xmlns:p14="http://schemas.microsoft.com/office/powerpoint/2010/main" val="189020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6687" y="6986429"/>
            <a:ext cx="1965498" cy="245110"/>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a:t>
            </a:r>
          </a:p>
        </p:txBody>
      </p:sp>
      <p:sp>
        <p:nvSpPr>
          <p:cNvPr id="2" name="Content Placeholder 2">
            <a:extLst>
              <a:ext uri="{FF2B5EF4-FFF2-40B4-BE49-F238E27FC236}">
                <a16:creationId xmlns:a16="http://schemas.microsoft.com/office/drawing/2014/main" id="{5E3ACF63-C9EF-CFB4-AB56-4EE3A2EE1247}"/>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镍产业链各环节加工成本</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3" name="矩形: 圆角 2">
            <a:extLst>
              <a:ext uri="{FF2B5EF4-FFF2-40B4-BE49-F238E27FC236}">
                <a16:creationId xmlns:a16="http://schemas.microsoft.com/office/drawing/2014/main" id="{C7A65283-F1B9-2BCD-F838-5E40EDCD5845}"/>
              </a:ext>
            </a:extLst>
          </p:cNvPr>
          <p:cNvSpPr/>
          <p:nvPr/>
        </p:nvSpPr>
        <p:spPr>
          <a:xfrm>
            <a:off x="718555" y="3898153"/>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镍矿</a:t>
            </a:r>
          </a:p>
        </p:txBody>
      </p:sp>
      <p:cxnSp>
        <p:nvCxnSpPr>
          <p:cNvPr id="6" name="直接箭头连接符 5">
            <a:extLst>
              <a:ext uri="{FF2B5EF4-FFF2-40B4-BE49-F238E27FC236}">
                <a16:creationId xmlns:a16="http://schemas.microsoft.com/office/drawing/2014/main" id="{2C84BEE4-33DE-3243-8E00-1BE2086691D8}"/>
              </a:ext>
            </a:extLst>
          </p:cNvPr>
          <p:cNvCxnSpPr/>
          <p:nvPr/>
        </p:nvCxnSpPr>
        <p:spPr>
          <a:xfrm flipV="1">
            <a:off x="2086707" y="3538113"/>
            <a:ext cx="648072" cy="360040"/>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a:extLst>
              <a:ext uri="{FF2B5EF4-FFF2-40B4-BE49-F238E27FC236}">
                <a16:creationId xmlns:a16="http://schemas.microsoft.com/office/drawing/2014/main" id="{F8E004B4-7C2C-AF09-E0A0-A6804969906E}"/>
              </a:ext>
            </a:extLst>
          </p:cNvPr>
          <p:cNvCxnSpPr>
            <a:cxnSpLocks/>
          </p:cNvCxnSpPr>
          <p:nvPr/>
        </p:nvCxnSpPr>
        <p:spPr>
          <a:xfrm>
            <a:off x="2086707" y="4546225"/>
            <a:ext cx="792088" cy="216025"/>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12" name="矩形: 圆角 11">
            <a:extLst>
              <a:ext uri="{FF2B5EF4-FFF2-40B4-BE49-F238E27FC236}">
                <a16:creationId xmlns:a16="http://schemas.microsoft.com/office/drawing/2014/main" id="{3D924E49-8758-4F1E-A7A8-6BA8904B4805}"/>
              </a:ext>
            </a:extLst>
          </p:cNvPr>
          <p:cNvSpPr/>
          <p:nvPr/>
        </p:nvSpPr>
        <p:spPr>
          <a:xfrm>
            <a:off x="3001529" y="3214077"/>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镍铁（</a:t>
            </a:r>
            <a:r>
              <a:rPr lang="en-US" altLang="zh-CN" b="1" dirty="0"/>
              <a:t>NPI</a:t>
            </a:r>
            <a:r>
              <a:rPr lang="zh-CN" altLang="en-US" b="1" dirty="0"/>
              <a:t>）</a:t>
            </a:r>
          </a:p>
        </p:txBody>
      </p:sp>
      <p:cxnSp>
        <p:nvCxnSpPr>
          <p:cNvPr id="14" name="直接箭头连接符 13">
            <a:extLst>
              <a:ext uri="{FF2B5EF4-FFF2-40B4-BE49-F238E27FC236}">
                <a16:creationId xmlns:a16="http://schemas.microsoft.com/office/drawing/2014/main" id="{376DEB8C-ECD2-52E5-35A1-4C50460282CC}"/>
              </a:ext>
            </a:extLst>
          </p:cNvPr>
          <p:cNvCxnSpPr>
            <a:cxnSpLocks/>
          </p:cNvCxnSpPr>
          <p:nvPr/>
        </p:nvCxnSpPr>
        <p:spPr>
          <a:xfrm>
            <a:off x="4246947" y="3538113"/>
            <a:ext cx="1440160" cy="0"/>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17" name="矩形: 圆角 16">
            <a:extLst>
              <a:ext uri="{FF2B5EF4-FFF2-40B4-BE49-F238E27FC236}">
                <a16:creationId xmlns:a16="http://schemas.microsoft.com/office/drawing/2014/main" id="{A883726A-0666-A0F0-34D2-78B7244AEB91}"/>
              </a:ext>
            </a:extLst>
          </p:cNvPr>
          <p:cNvSpPr/>
          <p:nvPr/>
        </p:nvSpPr>
        <p:spPr>
          <a:xfrm>
            <a:off x="5831123" y="3197077"/>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高冰镍</a:t>
            </a:r>
          </a:p>
        </p:txBody>
      </p:sp>
      <p:cxnSp>
        <p:nvCxnSpPr>
          <p:cNvPr id="18" name="直接箭头连接符 17">
            <a:extLst>
              <a:ext uri="{FF2B5EF4-FFF2-40B4-BE49-F238E27FC236}">
                <a16:creationId xmlns:a16="http://schemas.microsoft.com/office/drawing/2014/main" id="{E690C1B6-2FF1-54B3-CAB8-4E95BF31643E}"/>
              </a:ext>
            </a:extLst>
          </p:cNvPr>
          <p:cNvCxnSpPr>
            <a:cxnSpLocks/>
          </p:cNvCxnSpPr>
          <p:nvPr/>
        </p:nvCxnSpPr>
        <p:spPr>
          <a:xfrm>
            <a:off x="7072101" y="3496104"/>
            <a:ext cx="1440160" cy="0"/>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19" name="矩形: 圆角 18">
            <a:extLst>
              <a:ext uri="{FF2B5EF4-FFF2-40B4-BE49-F238E27FC236}">
                <a16:creationId xmlns:a16="http://schemas.microsoft.com/office/drawing/2014/main" id="{305D5907-75BE-D14E-71DC-CE98EA58C53D}"/>
              </a:ext>
            </a:extLst>
          </p:cNvPr>
          <p:cNvSpPr/>
          <p:nvPr/>
        </p:nvSpPr>
        <p:spPr>
          <a:xfrm>
            <a:off x="8534758" y="3250081"/>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硫酸镍</a:t>
            </a:r>
          </a:p>
        </p:txBody>
      </p:sp>
      <p:sp>
        <p:nvSpPr>
          <p:cNvPr id="20" name="矩形: 圆角 19">
            <a:extLst>
              <a:ext uri="{FF2B5EF4-FFF2-40B4-BE49-F238E27FC236}">
                <a16:creationId xmlns:a16="http://schemas.microsoft.com/office/drawing/2014/main" id="{4937C7DE-E3E7-1083-4968-4AE87B8958A4}"/>
              </a:ext>
            </a:extLst>
          </p:cNvPr>
          <p:cNvSpPr/>
          <p:nvPr/>
        </p:nvSpPr>
        <p:spPr>
          <a:xfrm>
            <a:off x="7080155" y="1917933"/>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镍豆</a:t>
            </a:r>
          </a:p>
        </p:txBody>
      </p:sp>
      <p:cxnSp>
        <p:nvCxnSpPr>
          <p:cNvPr id="24" name="直接箭头连接符 23">
            <a:extLst>
              <a:ext uri="{FF2B5EF4-FFF2-40B4-BE49-F238E27FC236}">
                <a16:creationId xmlns:a16="http://schemas.microsoft.com/office/drawing/2014/main" id="{26797BF9-A299-2713-C7AD-EFA335076F50}"/>
              </a:ext>
            </a:extLst>
          </p:cNvPr>
          <p:cNvCxnSpPr/>
          <p:nvPr/>
        </p:nvCxnSpPr>
        <p:spPr>
          <a:xfrm flipV="1">
            <a:off x="9808405" y="2785032"/>
            <a:ext cx="936104" cy="465049"/>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25" name="矩形: 圆角 24">
            <a:extLst>
              <a:ext uri="{FF2B5EF4-FFF2-40B4-BE49-F238E27FC236}">
                <a16:creationId xmlns:a16="http://schemas.microsoft.com/office/drawing/2014/main" id="{BA06E211-9991-2745-DD3E-DE444925DBC6}"/>
              </a:ext>
            </a:extLst>
          </p:cNvPr>
          <p:cNvSpPr/>
          <p:nvPr/>
        </p:nvSpPr>
        <p:spPr>
          <a:xfrm>
            <a:off x="10964472" y="2252712"/>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三元前驱体</a:t>
            </a:r>
          </a:p>
        </p:txBody>
      </p:sp>
      <p:cxnSp>
        <p:nvCxnSpPr>
          <p:cNvPr id="27" name="直接箭头连接符 26">
            <a:extLst>
              <a:ext uri="{FF2B5EF4-FFF2-40B4-BE49-F238E27FC236}">
                <a16:creationId xmlns:a16="http://schemas.microsoft.com/office/drawing/2014/main" id="{988323BB-BB37-C4A3-52DB-E98F8FD1AF87}"/>
              </a:ext>
            </a:extLst>
          </p:cNvPr>
          <p:cNvCxnSpPr>
            <a:cxnSpLocks/>
          </p:cNvCxnSpPr>
          <p:nvPr/>
        </p:nvCxnSpPr>
        <p:spPr>
          <a:xfrm>
            <a:off x="9808405" y="3881084"/>
            <a:ext cx="1156067" cy="233024"/>
          </a:xfrm>
          <a:prstGeom prst="straightConnector1">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29" name="矩形: 圆角 28">
            <a:extLst>
              <a:ext uri="{FF2B5EF4-FFF2-40B4-BE49-F238E27FC236}">
                <a16:creationId xmlns:a16="http://schemas.microsoft.com/office/drawing/2014/main" id="{F0F30EE7-D2DA-7F4B-A93D-7E19640CE22F}"/>
              </a:ext>
            </a:extLst>
          </p:cNvPr>
          <p:cNvSpPr/>
          <p:nvPr/>
        </p:nvSpPr>
        <p:spPr>
          <a:xfrm>
            <a:off x="10979588" y="3796951"/>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电积镍</a:t>
            </a:r>
          </a:p>
        </p:txBody>
      </p:sp>
      <p:sp>
        <p:nvSpPr>
          <p:cNvPr id="30" name="矩形: 圆角 29">
            <a:extLst>
              <a:ext uri="{FF2B5EF4-FFF2-40B4-BE49-F238E27FC236}">
                <a16:creationId xmlns:a16="http://schemas.microsoft.com/office/drawing/2014/main" id="{8D55CEB4-56D0-9B0D-0B08-2619097EBD71}"/>
              </a:ext>
            </a:extLst>
          </p:cNvPr>
          <p:cNvSpPr/>
          <p:nvPr/>
        </p:nvSpPr>
        <p:spPr>
          <a:xfrm>
            <a:off x="3001529" y="4525757"/>
            <a:ext cx="1101402" cy="648072"/>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b="1" dirty="0"/>
              <a:t>中间品（</a:t>
            </a:r>
            <a:r>
              <a:rPr lang="en-US" altLang="zh-CN" b="1" dirty="0"/>
              <a:t>MHP</a:t>
            </a:r>
            <a:r>
              <a:rPr lang="zh-CN" altLang="en-US" b="1" dirty="0"/>
              <a:t>）</a:t>
            </a:r>
          </a:p>
        </p:txBody>
      </p:sp>
      <p:cxnSp>
        <p:nvCxnSpPr>
          <p:cNvPr id="42" name="连接符: 肘形 41">
            <a:extLst>
              <a:ext uri="{FF2B5EF4-FFF2-40B4-BE49-F238E27FC236}">
                <a16:creationId xmlns:a16="http://schemas.microsoft.com/office/drawing/2014/main" id="{CA059EBD-D782-3DF1-427C-427CBB4BBDBF}"/>
              </a:ext>
            </a:extLst>
          </p:cNvPr>
          <p:cNvCxnSpPr>
            <a:endCxn id="19" idx="2"/>
          </p:cNvCxnSpPr>
          <p:nvPr/>
        </p:nvCxnSpPr>
        <p:spPr>
          <a:xfrm flipV="1">
            <a:off x="4335797" y="3898153"/>
            <a:ext cx="4749662" cy="1116124"/>
          </a:xfrm>
          <a:prstGeom prst="bentConnector2">
            <a:avLst/>
          </a:prstGeom>
          <a:ln w="22225">
            <a:tailEnd type="triangle"/>
          </a:ln>
        </p:spPr>
        <p:style>
          <a:lnRef idx="1">
            <a:schemeClr val="accent2"/>
          </a:lnRef>
          <a:fillRef idx="0">
            <a:schemeClr val="accent2"/>
          </a:fillRef>
          <a:effectRef idx="0">
            <a:schemeClr val="accent2"/>
          </a:effectRef>
          <a:fontRef idx="minor">
            <a:schemeClr val="tx1"/>
          </a:fontRef>
        </p:style>
      </p:cxnSp>
      <p:sp>
        <p:nvSpPr>
          <p:cNvPr id="43" name="矩形 42">
            <a:extLst>
              <a:ext uri="{FF2B5EF4-FFF2-40B4-BE49-F238E27FC236}">
                <a16:creationId xmlns:a16="http://schemas.microsoft.com/office/drawing/2014/main" id="{5D83EF98-5284-B634-3E1B-44633E25821A}"/>
              </a:ext>
            </a:extLst>
          </p:cNvPr>
          <p:cNvSpPr/>
          <p:nvPr/>
        </p:nvSpPr>
        <p:spPr>
          <a:xfrm>
            <a:off x="4170232" y="2728024"/>
            <a:ext cx="1683092" cy="60906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加工成本</a:t>
            </a:r>
            <a:r>
              <a:rPr lang="en-US" altLang="zh-CN" sz="1600" b="1" dirty="0">
                <a:solidFill>
                  <a:schemeClr val="tx1"/>
                </a:solidFill>
              </a:rPr>
              <a:t>1.2-1.5</a:t>
            </a:r>
            <a:r>
              <a:rPr lang="zh-CN" altLang="en-US" sz="1600" b="1" dirty="0">
                <a:solidFill>
                  <a:schemeClr val="tx1"/>
                </a:solidFill>
              </a:rPr>
              <a:t>万</a:t>
            </a:r>
            <a:r>
              <a:rPr lang="en-US" altLang="zh-CN" sz="1600" b="1" dirty="0">
                <a:solidFill>
                  <a:schemeClr val="tx1"/>
                </a:solidFill>
              </a:rPr>
              <a:t>RMB</a:t>
            </a:r>
            <a:endParaRPr lang="zh-CN" altLang="en-US" sz="1600" b="1" dirty="0">
              <a:solidFill>
                <a:schemeClr val="tx1"/>
              </a:solidFill>
            </a:endParaRPr>
          </a:p>
        </p:txBody>
      </p:sp>
      <p:sp>
        <p:nvSpPr>
          <p:cNvPr id="44" name="矩形 43">
            <a:extLst>
              <a:ext uri="{FF2B5EF4-FFF2-40B4-BE49-F238E27FC236}">
                <a16:creationId xmlns:a16="http://schemas.microsoft.com/office/drawing/2014/main" id="{2541618B-BD2A-41B2-6201-857EFBAAFB72}"/>
              </a:ext>
            </a:extLst>
          </p:cNvPr>
          <p:cNvSpPr/>
          <p:nvPr/>
        </p:nvSpPr>
        <p:spPr>
          <a:xfrm>
            <a:off x="6910756" y="2704024"/>
            <a:ext cx="1683092" cy="60906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加工成本</a:t>
            </a:r>
            <a:r>
              <a:rPr lang="en-US" altLang="zh-CN" sz="1600" b="1" dirty="0">
                <a:solidFill>
                  <a:schemeClr val="tx1"/>
                </a:solidFill>
              </a:rPr>
              <a:t>0.8-1</a:t>
            </a:r>
            <a:r>
              <a:rPr lang="zh-CN" altLang="en-US" sz="1600" b="1" dirty="0">
                <a:solidFill>
                  <a:schemeClr val="tx1"/>
                </a:solidFill>
              </a:rPr>
              <a:t>万</a:t>
            </a:r>
            <a:r>
              <a:rPr lang="en-US" altLang="zh-CN" sz="1600" b="1" dirty="0">
                <a:solidFill>
                  <a:schemeClr val="tx1"/>
                </a:solidFill>
              </a:rPr>
              <a:t>RMB</a:t>
            </a:r>
            <a:endParaRPr lang="zh-CN" altLang="en-US" sz="1600" b="1" dirty="0">
              <a:solidFill>
                <a:schemeClr val="tx1"/>
              </a:solidFill>
            </a:endParaRPr>
          </a:p>
        </p:txBody>
      </p:sp>
      <p:sp>
        <p:nvSpPr>
          <p:cNvPr id="45" name="矩形 44">
            <a:extLst>
              <a:ext uri="{FF2B5EF4-FFF2-40B4-BE49-F238E27FC236}">
                <a16:creationId xmlns:a16="http://schemas.microsoft.com/office/drawing/2014/main" id="{A3E78CEA-DE2A-565B-C6FA-575E36245905}"/>
              </a:ext>
            </a:extLst>
          </p:cNvPr>
          <p:cNvSpPr/>
          <p:nvPr/>
        </p:nvSpPr>
        <p:spPr>
          <a:xfrm>
            <a:off x="9319113" y="4031207"/>
            <a:ext cx="1683092" cy="60906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加工成本</a:t>
            </a:r>
            <a:r>
              <a:rPr lang="en-US" altLang="zh-CN" sz="1600" b="1" dirty="0">
                <a:solidFill>
                  <a:schemeClr val="tx1"/>
                </a:solidFill>
              </a:rPr>
              <a:t>0.8-1</a:t>
            </a:r>
            <a:r>
              <a:rPr lang="zh-CN" altLang="en-US" sz="1600" b="1" dirty="0">
                <a:solidFill>
                  <a:schemeClr val="tx1"/>
                </a:solidFill>
              </a:rPr>
              <a:t>万</a:t>
            </a:r>
            <a:r>
              <a:rPr lang="en-US" altLang="zh-CN" sz="1600" b="1" dirty="0">
                <a:solidFill>
                  <a:schemeClr val="tx1"/>
                </a:solidFill>
              </a:rPr>
              <a:t>RMB</a:t>
            </a:r>
            <a:endParaRPr lang="zh-CN" altLang="en-US" sz="1600" b="1" dirty="0">
              <a:solidFill>
                <a:schemeClr val="tx1"/>
              </a:solidFill>
            </a:endParaRPr>
          </a:p>
        </p:txBody>
      </p:sp>
      <p:sp>
        <p:nvSpPr>
          <p:cNvPr id="46" name="矩形 45">
            <a:extLst>
              <a:ext uri="{FF2B5EF4-FFF2-40B4-BE49-F238E27FC236}">
                <a16:creationId xmlns:a16="http://schemas.microsoft.com/office/drawing/2014/main" id="{4E252F1B-C00C-334E-C72E-9EFC08073A7E}"/>
              </a:ext>
            </a:extLst>
          </p:cNvPr>
          <p:cNvSpPr/>
          <p:nvPr/>
        </p:nvSpPr>
        <p:spPr>
          <a:xfrm>
            <a:off x="5413301" y="5150118"/>
            <a:ext cx="1683092" cy="60906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加工成本</a:t>
            </a:r>
            <a:r>
              <a:rPr lang="en-US" altLang="zh-CN" sz="1600" b="1" dirty="0">
                <a:solidFill>
                  <a:schemeClr val="tx1"/>
                </a:solidFill>
              </a:rPr>
              <a:t>1-1.5</a:t>
            </a:r>
            <a:r>
              <a:rPr lang="zh-CN" altLang="en-US" sz="1600" b="1" dirty="0">
                <a:solidFill>
                  <a:schemeClr val="tx1"/>
                </a:solidFill>
              </a:rPr>
              <a:t>万</a:t>
            </a:r>
            <a:r>
              <a:rPr lang="en-US" altLang="zh-CN" sz="1600" b="1" dirty="0">
                <a:solidFill>
                  <a:schemeClr val="tx1"/>
                </a:solidFill>
              </a:rPr>
              <a:t>RMB</a:t>
            </a:r>
            <a:endParaRPr lang="zh-CN" altLang="en-US" sz="1600" b="1" dirty="0">
              <a:solidFill>
                <a:schemeClr val="tx1"/>
              </a:solidFill>
            </a:endParaRPr>
          </a:p>
        </p:txBody>
      </p:sp>
      <p:sp>
        <p:nvSpPr>
          <p:cNvPr id="47" name="矩形 46">
            <a:extLst>
              <a:ext uri="{FF2B5EF4-FFF2-40B4-BE49-F238E27FC236}">
                <a16:creationId xmlns:a16="http://schemas.microsoft.com/office/drawing/2014/main" id="{A9BAD383-25E6-797A-001C-9FF1D896DF77}"/>
              </a:ext>
            </a:extLst>
          </p:cNvPr>
          <p:cNvSpPr/>
          <p:nvPr/>
        </p:nvSpPr>
        <p:spPr>
          <a:xfrm>
            <a:off x="8582573" y="1849496"/>
            <a:ext cx="1683092" cy="609065"/>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加工成本</a:t>
            </a:r>
            <a:r>
              <a:rPr lang="en-US" altLang="zh-CN" sz="1600" b="1" dirty="0">
                <a:solidFill>
                  <a:schemeClr val="tx1"/>
                </a:solidFill>
              </a:rPr>
              <a:t>0.5-0.8</a:t>
            </a:r>
            <a:r>
              <a:rPr lang="zh-CN" altLang="en-US" sz="1600" b="1" dirty="0">
                <a:solidFill>
                  <a:schemeClr val="tx1"/>
                </a:solidFill>
              </a:rPr>
              <a:t>万</a:t>
            </a:r>
            <a:r>
              <a:rPr lang="en-US" altLang="zh-CN" sz="1600" b="1" dirty="0">
                <a:solidFill>
                  <a:schemeClr val="tx1"/>
                </a:solidFill>
              </a:rPr>
              <a:t>RMB</a:t>
            </a:r>
            <a:endParaRPr lang="zh-CN" altLang="en-US" sz="1600" b="1" dirty="0">
              <a:solidFill>
                <a:schemeClr val="tx1"/>
              </a:solidFill>
            </a:endParaRPr>
          </a:p>
        </p:txBody>
      </p:sp>
      <p:cxnSp>
        <p:nvCxnSpPr>
          <p:cNvPr id="49" name="连接符: 肘形 48">
            <a:extLst>
              <a:ext uri="{FF2B5EF4-FFF2-40B4-BE49-F238E27FC236}">
                <a16:creationId xmlns:a16="http://schemas.microsoft.com/office/drawing/2014/main" id="{02E85DC3-B233-511C-A935-1E9B98B2C99B}"/>
              </a:ext>
            </a:extLst>
          </p:cNvPr>
          <p:cNvCxnSpPr>
            <a:cxnSpLocks/>
          </p:cNvCxnSpPr>
          <p:nvPr/>
        </p:nvCxnSpPr>
        <p:spPr>
          <a:xfrm rot="16200000" flipH="1">
            <a:off x="8288786" y="2321426"/>
            <a:ext cx="900270" cy="741353"/>
          </a:xfrm>
          <a:prstGeom prst="bentConnector3">
            <a:avLst/>
          </a:prstGeom>
          <a:ln w="22225">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2FC55-3E43-DC68-246B-722667659FA7}"/>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8B84385C-E32F-37E4-E4B4-7AAFE4F762F7}"/>
              </a:ext>
            </a:extLst>
          </p:cNvPr>
          <p:cNvSpPr/>
          <p:nvPr/>
        </p:nvSpPr>
        <p:spPr>
          <a:xfrm>
            <a:off x="441736" y="932621"/>
            <a:ext cx="1143405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LME</a:t>
            </a:r>
            <a:r>
              <a:rPr lang="zh-CN" altLang="en-US" b="1" dirty="0">
                <a:latin typeface="+mn-ea"/>
              </a:rPr>
              <a:t>镍库存在经历过长达半年的横盘之后，自</a:t>
            </a:r>
            <a:r>
              <a:rPr lang="en-US" altLang="zh-CN" b="1" dirty="0">
                <a:latin typeface="+mn-ea"/>
              </a:rPr>
              <a:t>9</a:t>
            </a:r>
            <a:r>
              <a:rPr lang="zh-CN" altLang="en-US" b="1" dirty="0">
                <a:latin typeface="+mn-ea"/>
              </a:rPr>
              <a:t>月份开始加速累库，其中</a:t>
            </a:r>
            <a:r>
              <a:rPr lang="en-US" altLang="zh-CN" b="1" dirty="0">
                <a:latin typeface="+mn-ea"/>
              </a:rPr>
              <a:t>9</a:t>
            </a:r>
            <a:r>
              <a:rPr lang="zh-CN" altLang="en-US" b="1" dirty="0">
                <a:latin typeface="+mn-ea"/>
              </a:rPr>
              <a:t>月份累库</a:t>
            </a:r>
            <a:r>
              <a:rPr lang="en-US" altLang="zh-CN" b="1" dirty="0">
                <a:latin typeface="+mn-ea"/>
              </a:rPr>
              <a:t>2.2</a:t>
            </a:r>
            <a:r>
              <a:rPr lang="zh-CN" altLang="en-US" b="1" dirty="0">
                <a:latin typeface="+mn-ea"/>
              </a:rPr>
              <a:t>万吨，</a:t>
            </a:r>
            <a:r>
              <a:rPr lang="en-US" altLang="zh-CN" b="1" dirty="0">
                <a:latin typeface="+mn-ea"/>
              </a:rPr>
              <a:t>10</a:t>
            </a:r>
            <a:r>
              <a:rPr lang="zh-CN" altLang="en-US" b="1" dirty="0">
                <a:latin typeface="+mn-ea"/>
              </a:rPr>
              <a:t>月上旬累库</a:t>
            </a:r>
            <a:r>
              <a:rPr lang="en-US" altLang="zh-CN" b="1" dirty="0">
                <a:latin typeface="+mn-ea"/>
              </a:rPr>
              <a:t>1.1</a:t>
            </a:r>
            <a:r>
              <a:rPr lang="zh-CN" altLang="en-US" b="1" dirty="0">
                <a:latin typeface="+mn-ea"/>
              </a:rPr>
              <a:t>万吨；</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SHFE</a:t>
            </a:r>
            <a:r>
              <a:rPr lang="zh-CN" altLang="en-US" b="1" dirty="0">
                <a:latin typeface="+mn-ea"/>
              </a:rPr>
              <a:t>镍库存也从三季度开始快速累库，从</a:t>
            </a:r>
            <a:r>
              <a:rPr lang="en-US" altLang="zh-CN" b="1" dirty="0">
                <a:latin typeface="+mn-ea"/>
              </a:rPr>
              <a:t>9</a:t>
            </a:r>
            <a:r>
              <a:rPr lang="zh-CN" altLang="en-US" b="1" dirty="0">
                <a:latin typeface="+mn-ea"/>
              </a:rPr>
              <a:t>月初至今累库超</a:t>
            </a:r>
            <a:r>
              <a:rPr lang="en-US" altLang="zh-CN" b="1" dirty="0">
                <a:latin typeface="+mn-ea"/>
              </a:rPr>
              <a:t>5000</a:t>
            </a:r>
            <a:r>
              <a:rPr lang="zh-CN" altLang="en-US" b="1" dirty="0">
                <a:latin typeface="+mn-ea"/>
              </a:rPr>
              <a:t>吨。</a:t>
            </a:r>
          </a:p>
        </p:txBody>
      </p:sp>
      <p:sp>
        <p:nvSpPr>
          <p:cNvPr id="4" name="Content Placeholder 2">
            <a:extLst>
              <a:ext uri="{FF2B5EF4-FFF2-40B4-BE49-F238E27FC236}">
                <a16:creationId xmlns:a16="http://schemas.microsoft.com/office/drawing/2014/main" id="{DDAABB0D-09D0-A609-FF4F-BC3D8C71E146}"/>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三季度开始累库加速</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CC9F940E-AB2C-DB8D-44DB-D14B5B4A3BB8}"/>
              </a:ext>
            </a:extLst>
          </p:cNvPr>
          <p:cNvSpPr txBox="1"/>
          <p:nvPr/>
        </p:nvSpPr>
        <p:spPr>
          <a:xfrm>
            <a:off x="308696" y="6856686"/>
            <a:ext cx="2160240"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同花顺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0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图表 4">
            <a:extLst>
              <a:ext uri="{FF2B5EF4-FFF2-40B4-BE49-F238E27FC236}">
                <a16:creationId xmlns:a16="http://schemas.microsoft.com/office/drawing/2014/main" id="{00F762DC-DE1E-1B77-BA9F-19FB7DDEFDD1}"/>
              </a:ext>
            </a:extLst>
          </p:cNvPr>
          <p:cNvGraphicFramePr>
            <a:graphicFrameLocks/>
          </p:cNvGraphicFramePr>
          <p:nvPr>
            <p:extLst>
              <p:ext uri="{D42A27DB-BD31-4B8C-83A1-F6EECF244321}">
                <p14:modId xmlns:p14="http://schemas.microsoft.com/office/powerpoint/2010/main" val="1639502024"/>
              </p:ext>
            </p:extLst>
          </p:nvPr>
        </p:nvGraphicFramePr>
        <p:xfrm>
          <a:off x="688291" y="3424212"/>
          <a:ext cx="5741084" cy="3171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a:extLst>
              <a:ext uri="{FF2B5EF4-FFF2-40B4-BE49-F238E27FC236}">
                <a16:creationId xmlns:a16="http://schemas.microsoft.com/office/drawing/2014/main" id="{A3F0BFB2-94BB-5D00-4EAA-3620E9228770}"/>
              </a:ext>
            </a:extLst>
          </p:cNvPr>
          <p:cNvGraphicFramePr>
            <a:graphicFrameLocks/>
          </p:cNvGraphicFramePr>
          <p:nvPr>
            <p:extLst>
              <p:ext uri="{D42A27DB-BD31-4B8C-83A1-F6EECF244321}">
                <p14:modId xmlns:p14="http://schemas.microsoft.com/office/powerpoint/2010/main" val="565553265"/>
              </p:ext>
            </p:extLst>
          </p:nvPr>
        </p:nvGraphicFramePr>
        <p:xfrm>
          <a:off x="6717407" y="3424212"/>
          <a:ext cx="5400600" cy="3171824"/>
        </p:xfrm>
        <a:graphic>
          <a:graphicData uri="http://schemas.openxmlformats.org/drawingml/2006/chart">
            <c:chart xmlns:c="http://schemas.openxmlformats.org/drawingml/2006/chart" xmlns:r="http://schemas.openxmlformats.org/officeDocument/2006/relationships" r:id="rId4"/>
          </a:graphicData>
        </a:graphic>
      </p:graphicFrame>
      <p:sp>
        <p:nvSpPr>
          <p:cNvPr id="7" name="矩形 6">
            <a:extLst>
              <a:ext uri="{FF2B5EF4-FFF2-40B4-BE49-F238E27FC236}">
                <a16:creationId xmlns:a16="http://schemas.microsoft.com/office/drawing/2014/main" id="{C0A4E126-6038-D9B3-7CCD-5759B2CB6EC6}"/>
              </a:ext>
            </a:extLst>
          </p:cNvPr>
          <p:cNvSpPr/>
          <p:nvPr/>
        </p:nvSpPr>
        <p:spPr>
          <a:xfrm>
            <a:off x="688291" y="2727529"/>
            <a:ext cx="5741084"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en-US" altLang="zh-CN" b="1" dirty="0">
                <a:solidFill>
                  <a:srgbClr val="0070C0"/>
                </a:solidFill>
                <a:latin typeface="+mn-ea"/>
                <a:ea typeface="+mn-ea"/>
                <a:cs typeface="Times New Roman" panose="02020603050405020304" pitchFamily="18" charset="0"/>
              </a:rPr>
              <a:t>LME</a:t>
            </a:r>
            <a:r>
              <a:rPr lang="zh-CN" altLang="en-US" b="1" dirty="0">
                <a:solidFill>
                  <a:srgbClr val="0070C0"/>
                </a:solidFill>
                <a:latin typeface="+mn-ea"/>
                <a:ea typeface="+mn-ea"/>
                <a:cs typeface="Times New Roman" panose="02020603050405020304" pitchFamily="18" charset="0"/>
              </a:rPr>
              <a:t>镍库存（吨）</a:t>
            </a:r>
            <a:endParaRPr lang="zh-CN" altLang="en-US" sz="1600" b="1" dirty="0">
              <a:solidFill>
                <a:srgbClr val="0070C0"/>
              </a:solidFill>
              <a:latin typeface="+mn-ea"/>
              <a:ea typeface="+mn-ea"/>
              <a:cs typeface="Times New Roman" panose="02020603050405020304" pitchFamily="18" charset="0"/>
            </a:endParaRPr>
          </a:p>
        </p:txBody>
      </p:sp>
      <p:sp>
        <p:nvSpPr>
          <p:cNvPr id="8" name="矩形 7">
            <a:extLst>
              <a:ext uri="{FF2B5EF4-FFF2-40B4-BE49-F238E27FC236}">
                <a16:creationId xmlns:a16="http://schemas.microsoft.com/office/drawing/2014/main" id="{F6AC06A3-1019-D4A6-AA03-0685F5E2AB1A}"/>
              </a:ext>
            </a:extLst>
          </p:cNvPr>
          <p:cNvSpPr/>
          <p:nvPr/>
        </p:nvSpPr>
        <p:spPr>
          <a:xfrm>
            <a:off x="6717407" y="2724345"/>
            <a:ext cx="5741084" cy="369332"/>
          </a:xfrm>
          <a:prstGeom prst="rect">
            <a:avLst/>
          </a:prstGeom>
        </p:spPr>
        <p:txBody>
          <a:bodyPr wrap="square">
            <a:spAutoFit/>
          </a:bodyPr>
          <a:lstStyle/>
          <a:p>
            <a:pPr algn="ctr" defTabSz="457200">
              <a:buClr>
                <a:schemeClr val="accent1">
                  <a:lumMod val="75000"/>
                </a:schemeClr>
              </a:buClr>
              <a:buSzPct val="145000"/>
            </a:pPr>
            <a:r>
              <a:rPr lang="en-US" altLang="zh-CN" b="1" dirty="0">
                <a:solidFill>
                  <a:srgbClr val="0070C0"/>
                </a:solidFill>
                <a:latin typeface="+mn-ea"/>
                <a:ea typeface="+mn-ea"/>
                <a:cs typeface="Times New Roman" panose="02020603050405020304" pitchFamily="18" charset="0"/>
              </a:rPr>
              <a:t>SHFE</a:t>
            </a:r>
            <a:r>
              <a:rPr lang="zh-CN" altLang="en-US" b="1" dirty="0">
                <a:solidFill>
                  <a:srgbClr val="0070C0"/>
                </a:solidFill>
                <a:latin typeface="+mn-ea"/>
                <a:ea typeface="+mn-ea"/>
                <a:cs typeface="Times New Roman" panose="02020603050405020304" pitchFamily="18" charset="0"/>
              </a:rPr>
              <a:t>镍库存（吨）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2095159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0E8DC-477F-2CA1-D324-9DF4F65DA00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BF41597E-ECD3-3FFA-E017-72399E26DBAD}"/>
              </a:ext>
            </a:extLst>
          </p:cNvPr>
          <p:cNvSpPr txBox="1"/>
          <p:nvPr/>
        </p:nvSpPr>
        <p:spPr>
          <a:xfrm>
            <a:off x="236687" y="6986429"/>
            <a:ext cx="1965498" cy="245110"/>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INSG</a:t>
            </a:r>
            <a:endParaRPr lang="zh-CN" altLang="en-US" sz="10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Content Placeholder 2">
            <a:extLst>
              <a:ext uri="{FF2B5EF4-FFF2-40B4-BE49-F238E27FC236}">
                <a16:creationId xmlns:a16="http://schemas.microsoft.com/office/drawing/2014/main" id="{D025FDEF-3276-5B36-D53B-0E5605AE0894}"/>
              </a:ext>
            </a:extLst>
          </p:cNvPr>
          <p:cNvSpPr txBox="1"/>
          <p:nvPr/>
        </p:nvSpPr>
        <p:spPr>
          <a:xfrm>
            <a:off x="435869" y="376073"/>
            <a:ext cx="6353546"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镍矿：</a:t>
            </a:r>
            <a:r>
              <a:rPr lang="en-US" altLang="zh-CN" sz="2000" b="1" dirty="0">
                <a:latin typeface="微软雅黑" panose="020B0503020204020204" pitchFamily="34" charset="-122"/>
                <a:ea typeface="微软雅黑" panose="020B0503020204020204" pitchFamily="34" charset="-122"/>
                <a:cs typeface="+mn-ea"/>
                <a:sym typeface="+mn-lt"/>
              </a:rPr>
              <a:t>RKAB</a:t>
            </a:r>
            <a:r>
              <a:rPr lang="zh-CN" altLang="en-US" sz="2000" b="1" dirty="0">
                <a:latin typeface="微软雅黑" panose="020B0503020204020204" pitchFamily="34" charset="-122"/>
                <a:ea typeface="微软雅黑" panose="020B0503020204020204" pitchFamily="34" charset="-122"/>
                <a:cs typeface="+mn-ea"/>
                <a:sym typeface="+mn-lt"/>
              </a:rPr>
              <a:t>配额过剩，但开采效率受限</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111BAF00-A458-D2BB-36D3-3AD6D8C9FAC8}"/>
              </a:ext>
            </a:extLst>
          </p:cNvPr>
          <p:cNvSpPr/>
          <p:nvPr/>
        </p:nvSpPr>
        <p:spPr>
          <a:xfrm>
            <a:off x="435869" y="952029"/>
            <a:ext cx="11665296" cy="211788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2025</a:t>
            </a:r>
            <a:r>
              <a:rPr lang="zh-CN" altLang="en-US" b="1" dirty="0">
                <a:latin typeface="+mn-ea"/>
              </a:rPr>
              <a:t>上半年印尼镍矿实际产量仅为</a:t>
            </a:r>
            <a:r>
              <a:rPr lang="en-US" altLang="zh-CN" b="1" dirty="0">
                <a:latin typeface="+mn-ea"/>
              </a:rPr>
              <a:t>1.2</a:t>
            </a:r>
            <a:r>
              <a:rPr lang="zh-CN" altLang="en-US" b="1" dirty="0">
                <a:latin typeface="+mn-ea"/>
              </a:rPr>
              <a:t>亿吨，其中第一季度产量</a:t>
            </a:r>
            <a:r>
              <a:rPr lang="en-US" altLang="zh-CN" b="1" dirty="0">
                <a:latin typeface="+mn-ea"/>
              </a:rPr>
              <a:t>5000-6500</a:t>
            </a:r>
            <a:r>
              <a:rPr lang="zh-CN" altLang="en-US" b="1" dirty="0">
                <a:latin typeface="+mn-ea"/>
              </a:rPr>
              <a:t>万吨，第二季度</a:t>
            </a:r>
            <a:r>
              <a:rPr lang="en-US" altLang="zh-CN" b="1" dirty="0">
                <a:latin typeface="+mn-ea"/>
              </a:rPr>
              <a:t>6000-6500</a:t>
            </a:r>
            <a:r>
              <a:rPr lang="zh-CN" altLang="en-US" b="1" dirty="0">
                <a:latin typeface="+mn-ea"/>
              </a:rPr>
              <a:t>万吨，而</a:t>
            </a:r>
            <a:r>
              <a:rPr lang="en-US" altLang="zh-CN" b="1" dirty="0">
                <a:latin typeface="+mn-ea"/>
              </a:rPr>
              <a:t>2025</a:t>
            </a:r>
            <a:r>
              <a:rPr lang="zh-CN" altLang="en-US" b="1" dirty="0">
                <a:latin typeface="+mn-ea"/>
              </a:rPr>
              <a:t>年</a:t>
            </a:r>
            <a:r>
              <a:rPr lang="en-US" altLang="zh-CN" b="1" dirty="0">
                <a:latin typeface="+mn-ea"/>
              </a:rPr>
              <a:t>1-6</a:t>
            </a:r>
            <a:r>
              <a:rPr lang="zh-CN" altLang="en-US" b="1" dirty="0">
                <a:latin typeface="+mn-ea"/>
              </a:rPr>
              <a:t>月</a:t>
            </a:r>
            <a:r>
              <a:rPr lang="en-US" altLang="zh-CN" b="1" dirty="0">
                <a:latin typeface="+mn-ea"/>
              </a:rPr>
              <a:t>RKAB</a:t>
            </a:r>
            <a:r>
              <a:rPr lang="zh-CN" altLang="en-US" b="1" dirty="0">
                <a:latin typeface="+mn-ea"/>
              </a:rPr>
              <a:t>（年度工作计划和预算）批准的配额量高达</a:t>
            </a:r>
            <a:r>
              <a:rPr lang="en-US" altLang="zh-CN" b="1" dirty="0">
                <a:latin typeface="+mn-ea"/>
              </a:rPr>
              <a:t>3.641</a:t>
            </a:r>
            <a:r>
              <a:rPr lang="zh-CN" altLang="en-US" b="1" dirty="0">
                <a:latin typeface="+mn-ea"/>
              </a:rPr>
              <a:t>亿吨，约为实际产量的三倍，产量不足的主要原因在于苏拉威西等主要矿区受雨季影响，导致国内</a:t>
            </a:r>
            <a:r>
              <a:rPr lang="en-US" altLang="zh-CN" b="1" dirty="0">
                <a:latin typeface="+mn-ea"/>
              </a:rPr>
              <a:t>RKAB</a:t>
            </a:r>
            <a:r>
              <a:rPr lang="zh-CN" altLang="en-US" b="1" dirty="0">
                <a:latin typeface="+mn-ea"/>
              </a:rPr>
              <a:t>配额利用率低迷；</a:t>
            </a:r>
          </a:p>
          <a:p>
            <a:pPr marL="285750" indent="-285750">
              <a:lnSpc>
                <a:spcPct val="150000"/>
              </a:lnSpc>
              <a:buFont typeface="Arial" panose="020B0604020202020204" pitchFamily="34" charset="0"/>
              <a:buChar char="•"/>
            </a:pPr>
            <a:r>
              <a:rPr lang="en-US" altLang="zh-CN" b="1" dirty="0">
                <a:latin typeface="+mn-ea"/>
              </a:rPr>
              <a:t>2025</a:t>
            </a:r>
            <a:r>
              <a:rPr lang="zh-CN" altLang="en-US" b="1" dirty="0">
                <a:latin typeface="+mn-ea"/>
              </a:rPr>
              <a:t>年印尼镍矿市场在配额层面上仍显过剩，但实际供应受到矿商生产能力不足、雨季、特许权使用费上调及严格监管等因素限制，</a:t>
            </a:r>
            <a:r>
              <a:rPr lang="en-US" altLang="zh-CN" b="1" dirty="0">
                <a:latin typeface="+mn-ea"/>
              </a:rPr>
              <a:t>2025</a:t>
            </a:r>
            <a:r>
              <a:rPr lang="zh-CN" altLang="en-US" b="1" dirty="0">
                <a:latin typeface="+mn-ea"/>
              </a:rPr>
              <a:t>年镍矿产量将低于核准的</a:t>
            </a:r>
            <a:r>
              <a:rPr lang="en-US" altLang="zh-CN" b="1" dirty="0">
                <a:latin typeface="+mn-ea"/>
              </a:rPr>
              <a:t>RKAB</a:t>
            </a:r>
            <a:r>
              <a:rPr lang="zh-CN" altLang="en-US" b="1" dirty="0">
                <a:latin typeface="+mn-ea"/>
              </a:rPr>
              <a:t>配额。</a:t>
            </a:r>
            <a:endParaRPr lang="en-US" altLang="zh-CN" b="1" dirty="0">
              <a:latin typeface="+mn-ea"/>
            </a:endParaRPr>
          </a:p>
        </p:txBody>
      </p:sp>
      <p:sp>
        <p:nvSpPr>
          <p:cNvPr id="4" name="矩形 3">
            <a:extLst>
              <a:ext uri="{FF2B5EF4-FFF2-40B4-BE49-F238E27FC236}">
                <a16:creationId xmlns:a16="http://schemas.microsoft.com/office/drawing/2014/main" id="{CABC4456-7B77-5B72-628A-47F59BA62D84}"/>
              </a:ext>
            </a:extLst>
          </p:cNvPr>
          <p:cNvSpPr/>
          <p:nvPr/>
        </p:nvSpPr>
        <p:spPr>
          <a:xfrm>
            <a:off x="1388815" y="3134051"/>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印尼镍矿消费量（万吨）</a:t>
            </a:r>
            <a:endParaRPr lang="zh-CN" altLang="en-US" sz="1600" b="1" dirty="0">
              <a:solidFill>
                <a:srgbClr val="0070C0"/>
              </a:solidFill>
              <a:latin typeface="+mn-ea"/>
              <a:ea typeface="+mn-ea"/>
              <a:cs typeface="Times New Roman" panose="02020603050405020304" pitchFamily="18" charset="0"/>
            </a:endParaRPr>
          </a:p>
        </p:txBody>
      </p:sp>
      <p:sp>
        <p:nvSpPr>
          <p:cNvPr id="7" name="矩形 6">
            <a:extLst>
              <a:ext uri="{FF2B5EF4-FFF2-40B4-BE49-F238E27FC236}">
                <a16:creationId xmlns:a16="http://schemas.microsoft.com/office/drawing/2014/main" id="{4A34FADD-E178-5C13-A4F1-B16D98CB2C36}"/>
              </a:ext>
            </a:extLst>
          </p:cNvPr>
          <p:cNvSpPr/>
          <p:nvPr/>
        </p:nvSpPr>
        <p:spPr>
          <a:xfrm>
            <a:off x="8085559" y="3101556"/>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印尼从菲律宾进口镍矿（万吨）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0" name="图表 9">
            <a:extLst>
              <a:ext uri="{FF2B5EF4-FFF2-40B4-BE49-F238E27FC236}">
                <a16:creationId xmlns:a16="http://schemas.microsoft.com/office/drawing/2014/main" id="{BA1CC086-47FF-6F40-32CE-2ADF5A071B03}"/>
              </a:ext>
            </a:extLst>
          </p:cNvPr>
          <p:cNvGraphicFramePr>
            <a:graphicFrameLocks/>
          </p:cNvGraphicFramePr>
          <p:nvPr>
            <p:extLst>
              <p:ext uri="{D42A27DB-BD31-4B8C-83A1-F6EECF244321}">
                <p14:modId xmlns:p14="http://schemas.microsoft.com/office/powerpoint/2010/main" val="2741301976"/>
              </p:ext>
            </p:extLst>
          </p:nvPr>
        </p:nvGraphicFramePr>
        <p:xfrm>
          <a:off x="626973" y="3567859"/>
          <a:ext cx="5834063" cy="32846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19E4C9BF-B4F2-AC2C-0CAF-DADD24B2BC79}"/>
              </a:ext>
            </a:extLst>
          </p:cNvPr>
          <p:cNvGraphicFramePr>
            <a:graphicFrameLocks/>
          </p:cNvGraphicFramePr>
          <p:nvPr>
            <p:extLst>
              <p:ext uri="{D42A27DB-BD31-4B8C-83A1-F6EECF244321}">
                <p14:modId xmlns:p14="http://schemas.microsoft.com/office/powerpoint/2010/main" val="1267425203"/>
              </p:ext>
            </p:extLst>
          </p:nvPr>
        </p:nvGraphicFramePr>
        <p:xfrm>
          <a:off x="6933431" y="3470887"/>
          <a:ext cx="5298346" cy="31697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05256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C14AB-9BDE-40E8-FF14-9891ACC0B03A}"/>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800FB080-81E9-F53D-056D-E1B4807722CD}"/>
              </a:ext>
            </a:extLst>
          </p:cNvPr>
          <p:cNvGrpSpPr/>
          <p:nvPr/>
        </p:nvGrpSpPr>
        <p:grpSpPr>
          <a:xfrm>
            <a:off x="3855277" y="1600101"/>
            <a:ext cx="7357236" cy="3471837"/>
            <a:chOff x="3855277" y="1600101"/>
            <a:chExt cx="7357236" cy="3471837"/>
          </a:xfrm>
        </p:grpSpPr>
        <p:grpSp>
          <p:nvGrpSpPr>
            <p:cNvPr id="9" name="组合 8">
              <a:extLst>
                <a:ext uri="{FF2B5EF4-FFF2-40B4-BE49-F238E27FC236}">
                  <a16:creationId xmlns:a16="http://schemas.microsoft.com/office/drawing/2014/main" id="{99C3FEBB-B21A-5457-0D39-A42DC9646ACD}"/>
                </a:ext>
              </a:extLst>
            </p:cNvPr>
            <p:cNvGrpSpPr/>
            <p:nvPr/>
          </p:nvGrpSpPr>
          <p:grpSpPr>
            <a:xfrm>
              <a:off x="3867697" y="1600101"/>
              <a:ext cx="7344816" cy="432048"/>
              <a:chOff x="3621063" y="1491740"/>
              <a:chExt cx="7344816" cy="432048"/>
            </a:xfrm>
          </p:grpSpPr>
          <p:sp>
            <p:nvSpPr>
              <p:cNvPr id="4" name="文本框 3">
                <a:extLst>
                  <a:ext uri="{FF2B5EF4-FFF2-40B4-BE49-F238E27FC236}">
                    <a16:creationId xmlns:a16="http://schemas.microsoft.com/office/drawing/2014/main" id="{6879984C-370F-FBE2-3E18-A776CE057540}"/>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镍矿：</a:t>
                </a:r>
                <a:r>
                  <a:rPr lang="en-US" altLang="zh-CN" sz="2000" dirty="0">
                    <a:solidFill>
                      <a:schemeClr val="accent5"/>
                    </a:solidFill>
                    <a:latin typeface="微软雅黑" panose="020B0503020204020204" pitchFamily="34" charset="-122"/>
                    <a:ea typeface="微软雅黑" panose="020B0503020204020204" pitchFamily="34" charset="-122"/>
                  </a:rPr>
                  <a:t>RKAB</a:t>
                </a:r>
                <a:r>
                  <a:rPr lang="zh-CN" altLang="en-US" sz="2000" dirty="0">
                    <a:solidFill>
                      <a:schemeClr val="accent5"/>
                    </a:solidFill>
                    <a:latin typeface="微软雅黑" panose="020B0503020204020204" pitchFamily="34" charset="-122"/>
                    <a:ea typeface="微软雅黑" panose="020B0503020204020204" pitchFamily="34" charset="-122"/>
                  </a:rPr>
                  <a:t>周期调整，印尼镍矿供应依旧偏紧</a:t>
                </a:r>
              </a:p>
            </p:txBody>
          </p:sp>
          <p:sp>
            <p:nvSpPr>
              <p:cNvPr id="8" name="矩形 7">
                <a:extLst>
                  <a:ext uri="{FF2B5EF4-FFF2-40B4-BE49-F238E27FC236}">
                    <a16:creationId xmlns:a16="http://schemas.microsoft.com/office/drawing/2014/main" id="{22AECA31-97CA-9757-195A-7EC8FCDDFE6F}"/>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1</a:t>
                </a:r>
                <a:endParaRPr lang="zh-CN" altLang="en-US" sz="2000" dirty="0">
                  <a:solidFill>
                    <a:schemeClr val="tx1"/>
                  </a:solidFill>
                </a:endParaRPr>
              </a:p>
            </p:txBody>
          </p:sp>
        </p:grpSp>
        <p:grpSp>
          <p:nvGrpSpPr>
            <p:cNvPr id="28" name="组合 27">
              <a:extLst>
                <a:ext uri="{FF2B5EF4-FFF2-40B4-BE49-F238E27FC236}">
                  <a16:creationId xmlns:a16="http://schemas.microsoft.com/office/drawing/2014/main" id="{51DAC23D-71D6-632D-A129-C85311BCA6A8}"/>
                </a:ext>
              </a:extLst>
            </p:cNvPr>
            <p:cNvGrpSpPr/>
            <p:nvPr/>
          </p:nvGrpSpPr>
          <p:grpSpPr>
            <a:xfrm>
              <a:off x="3855277" y="2608213"/>
              <a:ext cx="7344816" cy="432048"/>
              <a:chOff x="3621063" y="1491740"/>
              <a:chExt cx="7344816" cy="432048"/>
            </a:xfrm>
          </p:grpSpPr>
          <p:sp>
            <p:nvSpPr>
              <p:cNvPr id="32" name="文本框 31">
                <a:extLst>
                  <a:ext uri="{FF2B5EF4-FFF2-40B4-BE49-F238E27FC236}">
                    <a16:creationId xmlns:a16="http://schemas.microsoft.com/office/drawing/2014/main" id="{F1ABC0A8-2859-AED9-6D1D-BFEF1F7D8B14}"/>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供应：印尼和中国镍产业</a:t>
                </a:r>
              </a:p>
            </p:txBody>
          </p:sp>
          <p:sp>
            <p:nvSpPr>
              <p:cNvPr id="36" name="矩形 35">
                <a:extLst>
                  <a:ext uri="{FF2B5EF4-FFF2-40B4-BE49-F238E27FC236}">
                    <a16:creationId xmlns:a16="http://schemas.microsoft.com/office/drawing/2014/main" id="{EDF5E0A2-A19C-3FA5-E020-338E05A90EE8}"/>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2</a:t>
                </a:r>
                <a:endParaRPr lang="zh-CN" altLang="en-US" sz="2000" dirty="0">
                  <a:solidFill>
                    <a:schemeClr val="tx1"/>
                  </a:solidFill>
                </a:endParaRPr>
              </a:p>
            </p:txBody>
          </p:sp>
        </p:grpSp>
        <p:grpSp>
          <p:nvGrpSpPr>
            <p:cNvPr id="40" name="组合 39">
              <a:extLst>
                <a:ext uri="{FF2B5EF4-FFF2-40B4-BE49-F238E27FC236}">
                  <a16:creationId xmlns:a16="http://schemas.microsoft.com/office/drawing/2014/main" id="{41A83603-9D65-D3E9-2181-D0855F276354}"/>
                </a:ext>
              </a:extLst>
            </p:cNvPr>
            <p:cNvGrpSpPr/>
            <p:nvPr/>
          </p:nvGrpSpPr>
          <p:grpSpPr>
            <a:xfrm>
              <a:off x="3864830" y="3616277"/>
              <a:ext cx="7344816" cy="432048"/>
              <a:chOff x="3621063" y="1491740"/>
              <a:chExt cx="7344816" cy="432048"/>
            </a:xfrm>
          </p:grpSpPr>
          <p:sp>
            <p:nvSpPr>
              <p:cNvPr id="42" name="文本框 41">
                <a:extLst>
                  <a:ext uri="{FF2B5EF4-FFF2-40B4-BE49-F238E27FC236}">
                    <a16:creationId xmlns:a16="http://schemas.microsoft.com/office/drawing/2014/main" id="{FCC1BA2A-64B1-D13B-B4B3-659B0276D1D0}"/>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消费：不锈钢托底，新能源拉动</a:t>
                </a:r>
              </a:p>
            </p:txBody>
          </p:sp>
          <p:sp>
            <p:nvSpPr>
              <p:cNvPr id="43" name="矩形 42">
                <a:extLst>
                  <a:ext uri="{FF2B5EF4-FFF2-40B4-BE49-F238E27FC236}">
                    <a16:creationId xmlns:a16="http://schemas.microsoft.com/office/drawing/2014/main" id="{3FCF0B96-D73D-D922-26D3-03FC65085B3D}"/>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3</a:t>
                </a:r>
                <a:endParaRPr lang="zh-CN" altLang="en-US" sz="2000" dirty="0">
                  <a:solidFill>
                    <a:schemeClr val="tx1"/>
                  </a:solidFill>
                </a:endParaRPr>
              </a:p>
            </p:txBody>
          </p:sp>
        </p:grpSp>
        <p:grpSp>
          <p:nvGrpSpPr>
            <p:cNvPr id="44" name="组合 43">
              <a:extLst>
                <a:ext uri="{FF2B5EF4-FFF2-40B4-BE49-F238E27FC236}">
                  <a16:creationId xmlns:a16="http://schemas.microsoft.com/office/drawing/2014/main" id="{3EC39BD0-DA84-5EAF-0A56-8F25FF4A90B2}"/>
                </a:ext>
              </a:extLst>
            </p:cNvPr>
            <p:cNvGrpSpPr/>
            <p:nvPr/>
          </p:nvGrpSpPr>
          <p:grpSpPr>
            <a:xfrm>
              <a:off x="3855277" y="4639890"/>
              <a:ext cx="7344816" cy="432048"/>
              <a:chOff x="3621063" y="1491740"/>
              <a:chExt cx="7344816" cy="432048"/>
            </a:xfrm>
          </p:grpSpPr>
          <p:sp>
            <p:nvSpPr>
              <p:cNvPr id="45" name="文本框 44">
                <a:extLst>
                  <a:ext uri="{FF2B5EF4-FFF2-40B4-BE49-F238E27FC236}">
                    <a16:creationId xmlns:a16="http://schemas.microsoft.com/office/drawing/2014/main" id="{F3DA86E6-899B-24CF-E5EB-3CB49C2EACC6}"/>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成本与库存</a:t>
                </a:r>
              </a:p>
            </p:txBody>
          </p:sp>
          <p:sp>
            <p:nvSpPr>
              <p:cNvPr id="46" name="矩形 45">
                <a:extLst>
                  <a:ext uri="{FF2B5EF4-FFF2-40B4-BE49-F238E27FC236}">
                    <a16:creationId xmlns:a16="http://schemas.microsoft.com/office/drawing/2014/main" id="{A6B44578-9A5D-7253-2BE3-22303B336A7D}"/>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4</a:t>
                </a:r>
                <a:endParaRPr lang="zh-CN" altLang="en-US" sz="2000" dirty="0">
                  <a:solidFill>
                    <a:schemeClr val="tx1"/>
                  </a:solidFill>
                </a:endParaRPr>
              </a:p>
            </p:txBody>
          </p:sp>
        </p:grpSp>
      </p:grpSp>
      <p:sp>
        <p:nvSpPr>
          <p:cNvPr id="2" name="斜纹 1">
            <a:extLst>
              <a:ext uri="{FF2B5EF4-FFF2-40B4-BE49-F238E27FC236}">
                <a16:creationId xmlns:a16="http://schemas.microsoft.com/office/drawing/2014/main" id="{E4D650AF-2FFC-F0C1-C2A7-7B3A582B0971}"/>
              </a:ext>
            </a:extLst>
          </p:cNvPr>
          <p:cNvSpPr/>
          <p:nvPr/>
        </p:nvSpPr>
        <p:spPr>
          <a:xfrm>
            <a:off x="0" y="0"/>
            <a:ext cx="4591050" cy="4591051"/>
          </a:xfrm>
          <a:prstGeom prst="diagStripe">
            <a:avLst>
              <a:gd name="adj" fmla="val 35106"/>
            </a:avLst>
          </a:prstGeom>
          <a:gradFill>
            <a:gsLst>
              <a:gs pos="30000">
                <a:srgbClr val="4B9FEB"/>
              </a:gs>
              <a:gs pos="72000">
                <a:srgbClr val="1A78F6"/>
              </a:gs>
            </a:gsLst>
            <a:lin ang="3600000" scaled="0"/>
          </a:gra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3" name="文本框 2">
            <a:extLst>
              <a:ext uri="{FF2B5EF4-FFF2-40B4-BE49-F238E27FC236}">
                <a16:creationId xmlns:a16="http://schemas.microsoft.com/office/drawing/2014/main" id="{6DE624E5-5D8C-D650-E0AF-CCD23BD7BA48}"/>
              </a:ext>
            </a:extLst>
          </p:cNvPr>
          <p:cNvSpPr txBox="1"/>
          <p:nvPr/>
        </p:nvSpPr>
        <p:spPr>
          <a:xfrm rot="18909947">
            <a:off x="-969646" y="939672"/>
            <a:ext cx="4876800" cy="101566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目 录</a:t>
            </a:r>
          </a:p>
        </p:txBody>
      </p:sp>
      <p:sp>
        <p:nvSpPr>
          <p:cNvPr id="5" name="文本框 4">
            <a:extLst>
              <a:ext uri="{FF2B5EF4-FFF2-40B4-BE49-F238E27FC236}">
                <a16:creationId xmlns:a16="http://schemas.microsoft.com/office/drawing/2014/main" id="{BDD3EFA9-50D5-4089-2000-39357FF3E3CA}"/>
              </a:ext>
            </a:extLst>
          </p:cNvPr>
          <p:cNvSpPr txBox="1"/>
          <p:nvPr/>
        </p:nvSpPr>
        <p:spPr>
          <a:xfrm>
            <a:off x="4174062" y="5632453"/>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latin typeface="微软雅黑" panose="020B0503020204020204" pitchFamily="34" charset="-122"/>
                <a:ea typeface="微软雅黑" panose="020B0503020204020204" pitchFamily="34" charset="-122"/>
              </a:rPr>
              <a:t>总结与展望</a:t>
            </a:r>
          </a:p>
        </p:txBody>
      </p:sp>
      <p:sp>
        <p:nvSpPr>
          <p:cNvPr id="6" name="矩形 5">
            <a:extLst>
              <a:ext uri="{FF2B5EF4-FFF2-40B4-BE49-F238E27FC236}">
                <a16:creationId xmlns:a16="http://schemas.microsoft.com/office/drawing/2014/main" id="{DB7EB55E-D555-E4D3-7F2E-2894FD18A0D9}"/>
              </a:ext>
            </a:extLst>
          </p:cNvPr>
          <p:cNvSpPr/>
          <p:nvPr/>
        </p:nvSpPr>
        <p:spPr>
          <a:xfrm>
            <a:off x="3855277" y="5629665"/>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5</a:t>
            </a:r>
            <a:endParaRPr lang="zh-CN" altLang="en-US" sz="2000" dirty="0">
              <a:solidFill>
                <a:schemeClr val="tx1"/>
              </a:solidFill>
            </a:endParaRPr>
          </a:p>
        </p:txBody>
      </p:sp>
    </p:spTree>
    <p:extLst>
      <p:ext uri="{BB962C8B-B14F-4D97-AF65-F5344CB8AC3E}">
        <p14:creationId xmlns:p14="http://schemas.microsoft.com/office/powerpoint/2010/main" val="2428992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2FEFB-8CBA-3E37-866C-2723B3EE00CD}"/>
            </a:ext>
          </a:extLst>
        </p:cNvPr>
        <p:cNvGrpSpPr/>
        <p:nvPr/>
      </p:nvGrpSpPr>
      <p:grpSpPr>
        <a:xfrm>
          <a:off x="0" y="0"/>
          <a:ext cx="0" cy="0"/>
          <a:chOff x="0" y="0"/>
          <a:chExt cx="0" cy="0"/>
        </a:xfrm>
      </p:grpSpPr>
      <p:sp>
        <p:nvSpPr>
          <p:cNvPr id="3" name="矩形 2">
            <a:extLst>
              <a:ext uri="{FF2B5EF4-FFF2-40B4-BE49-F238E27FC236}">
                <a16:creationId xmlns:a16="http://schemas.microsoft.com/office/drawing/2014/main" id="{CBD63FF1-94F9-0C3D-6E28-E8749305E15A}"/>
              </a:ext>
            </a:extLst>
          </p:cNvPr>
          <p:cNvSpPr/>
          <p:nvPr/>
        </p:nvSpPr>
        <p:spPr>
          <a:xfrm>
            <a:off x="441736" y="932621"/>
            <a:ext cx="1143405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latin typeface="+mn-ea"/>
              </a:rPr>
              <a:t>2024</a:t>
            </a:r>
            <a:r>
              <a:rPr lang="zh-CN" altLang="en-US" b="1" dirty="0">
                <a:latin typeface="+mn-ea"/>
              </a:rPr>
              <a:t>年全球原生镍产量约为</a:t>
            </a:r>
            <a:r>
              <a:rPr lang="en-US" altLang="zh-CN" b="1" dirty="0">
                <a:latin typeface="+mn-ea"/>
              </a:rPr>
              <a:t>352</a:t>
            </a:r>
            <a:r>
              <a:rPr lang="zh-CN" altLang="en-US" b="1" dirty="0">
                <a:latin typeface="+mn-ea"/>
              </a:rPr>
              <a:t>万吨，预计</a:t>
            </a:r>
            <a:r>
              <a:rPr lang="en-US" altLang="zh-CN" b="1" dirty="0">
                <a:latin typeface="+mn-ea"/>
              </a:rPr>
              <a:t>2025</a:t>
            </a:r>
            <a:r>
              <a:rPr lang="zh-CN" altLang="en-US" b="1" dirty="0">
                <a:latin typeface="+mn-ea"/>
              </a:rPr>
              <a:t>年达到</a:t>
            </a:r>
            <a:r>
              <a:rPr lang="en-US" altLang="zh-CN" b="1" dirty="0">
                <a:latin typeface="+mn-ea"/>
              </a:rPr>
              <a:t>366</a:t>
            </a:r>
            <a:r>
              <a:rPr lang="zh-CN" altLang="en-US" b="1" dirty="0">
                <a:latin typeface="+mn-ea"/>
              </a:rPr>
              <a:t>万吨，</a:t>
            </a:r>
            <a:r>
              <a:rPr lang="en-US" altLang="zh-CN" b="1" dirty="0">
                <a:latin typeface="+mn-ea"/>
              </a:rPr>
              <a:t>2026</a:t>
            </a:r>
            <a:r>
              <a:rPr lang="zh-CN" altLang="en-US" b="1" dirty="0">
                <a:latin typeface="+mn-ea"/>
              </a:rPr>
              <a:t>年进一步增至</a:t>
            </a:r>
            <a:r>
              <a:rPr lang="en-US" altLang="zh-CN" b="1" dirty="0">
                <a:latin typeface="+mn-ea"/>
              </a:rPr>
              <a:t>389</a:t>
            </a:r>
            <a:r>
              <a:rPr lang="zh-CN" altLang="en-US" b="1" dirty="0">
                <a:latin typeface="+mn-ea"/>
              </a:rPr>
              <a:t>万吨；</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2024</a:t>
            </a:r>
            <a:r>
              <a:rPr lang="zh-CN" altLang="en-US" b="1" dirty="0">
                <a:latin typeface="+mn-ea"/>
              </a:rPr>
              <a:t>年全球原生镍消费量约为</a:t>
            </a:r>
            <a:r>
              <a:rPr lang="en-US" altLang="zh-CN" b="1" dirty="0">
                <a:latin typeface="+mn-ea"/>
              </a:rPr>
              <a:t>336</a:t>
            </a:r>
            <a:r>
              <a:rPr lang="zh-CN" altLang="en-US" b="1" dirty="0">
                <a:latin typeface="+mn-ea"/>
              </a:rPr>
              <a:t>万吨，预计</a:t>
            </a:r>
            <a:r>
              <a:rPr lang="en-US" altLang="zh-CN" b="1" dirty="0">
                <a:latin typeface="+mn-ea"/>
              </a:rPr>
              <a:t>2025</a:t>
            </a:r>
            <a:r>
              <a:rPr lang="zh-CN" altLang="en-US" b="1" dirty="0">
                <a:latin typeface="+mn-ea"/>
              </a:rPr>
              <a:t>年达到</a:t>
            </a:r>
            <a:r>
              <a:rPr lang="en-US" altLang="zh-CN" b="1" dirty="0">
                <a:latin typeface="+mn-ea"/>
              </a:rPr>
              <a:t>354</a:t>
            </a:r>
            <a:r>
              <a:rPr lang="zh-CN" altLang="en-US" b="1" dirty="0">
                <a:latin typeface="+mn-ea"/>
              </a:rPr>
              <a:t>万吨，</a:t>
            </a:r>
            <a:r>
              <a:rPr lang="en-US" altLang="zh-CN" b="1" dirty="0">
                <a:latin typeface="+mn-ea"/>
              </a:rPr>
              <a:t>2026</a:t>
            </a:r>
            <a:r>
              <a:rPr lang="zh-CN" altLang="en-US" b="1" dirty="0">
                <a:latin typeface="+mn-ea"/>
              </a:rPr>
              <a:t>年消费量预估为</a:t>
            </a:r>
            <a:r>
              <a:rPr lang="en-US" altLang="zh-CN" b="1" dirty="0">
                <a:latin typeface="+mn-ea"/>
              </a:rPr>
              <a:t>375</a:t>
            </a:r>
            <a:r>
              <a:rPr lang="zh-CN" altLang="en-US" b="1" dirty="0">
                <a:latin typeface="+mn-ea"/>
              </a:rPr>
              <a:t>万吨；</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2024</a:t>
            </a:r>
            <a:r>
              <a:rPr lang="zh-CN" altLang="en-US" b="1" dirty="0">
                <a:latin typeface="+mn-ea"/>
              </a:rPr>
              <a:t>年全球原生镍过剩量</a:t>
            </a:r>
            <a:r>
              <a:rPr lang="en-US" altLang="zh-CN" b="1" dirty="0">
                <a:latin typeface="+mn-ea"/>
              </a:rPr>
              <a:t>16</a:t>
            </a:r>
            <a:r>
              <a:rPr lang="zh-CN" altLang="en-US" b="1" dirty="0">
                <a:latin typeface="+mn-ea"/>
              </a:rPr>
              <a:t>万吨，</a:t>
            </a:r>
            <a:r>
              <a:rPr lang="en-US" altLang="zh-CN" b="1" dirty="0">
                <a:latin typeface="+mn-ea"/>
              </a:rPr>
              <a:t>2025</a:t>
            </a:r>
            <a:r>
              <a:rPr lang="zh-CN" altLang="en-US" b="1" dirty="0">
                <a:latin typeface="+mn-ea"/>
              </a:rPr>
              <a:t>年预计缩窄至</a:t>
            </a:r>
            <a:r>
              <a:rPr lang="en-US" altLang="zh-CN" b="1" dirty="0">
                <a:latin typeface="+mn-ea"/>
              </a:rPr>
              <a:t>12</a:t>
            </a:r>
            <a:r>
              <a:rPr lang="zh-CN" altLang="en-US" b="1" dirty="0">
                <a:latin typeface="+mn-ea"/>
              </a:rPr>
              <a:t>万吨，</a:t>
            </a:r>
            <a:r>
              <a:rPr lang="en-US" altLang="zh-CN" b="1" dirty="0">
                <a:latin typeface="+mn-ea"/>
              </a:rPr>
              <a:t>2026</a:t>
            </a:r>
            <a:r>
              <a:rPr lang="zh-CN" altLang="en-US" b="1" dirty="0">
                <a:latin typeface="+mn-ea"/>
              </a:rPr>
              <a:t>年过剩或再次扩大至</a:t>
            </a:r>
            <a:r>
              <a:rPr lang="en-US" altLang="zh-CN" b="1" dirty="0">
                <a:latin typeface="+mn-ea"/>
              </a:rPr>
              <a:t>14</a:t>
            </a:r>
            <a:r>
              <a:rPr lang="zh-CN" altLang="en-US" b="1" dirty="0">
                <a:latin typeface="+mn-ea"/>
              </a:rPr>
              <a:t>万吨。</a:t>
            </a:r>
          </a:p>
        </p:txBody>
      </p:sp>
      <p:sp>
        <p:nvSpPr>
          <p:cNvPr id="4" name="Content Placeholder 2">
            <a:extLst>
              <a:ext uri="{FF2B5EF4-FFF2-40B4-BE49-F238E27FC236}">
                <a16:creationId xmlns:a16="http://schemas.microsoft.com/office/drawing/2014/main" id="{C3E3F4FC-B21A-B19B-4FD3-4E7060843CB3}"/>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全球镍供需过剩继续维持</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3098153B-8AED-B669-1EC7-AE596BAD2868}"/>
              </a:ext>
            </a:extLst>
          </p:cNvPr>
          <p:cNvSpPr txBox="1"/>
          <p:nvPr/>
        </p:nvSpPr>
        <p:spPr>
          <a:xfrm>
            <a:off x="308695" y="6856685"/>
            <a:ext cx="3340331"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INSG</a:t>
            </a:r>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000"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1000" dirty="0">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5" name="图表 4">
            <a:extLst>
              <a:ext uri="{FF2B5EF4-FFF2-40B4-BE49-F238E27FC236}">
                <a16:creationId xmlns:a16="http://schemas.microsoft.com/office/drawing/2014/main" id="{74CFA601-2AA9-5708-C9E0-0A6405C234A3}"/>
              </a:ext>
            </a:extLst>
          </p:cNvPr>
          <p:cNvGraphicFramePr>
            <a:graphicFrameLocks/>
          </p:cNvGraphicFramePr>
          <p:nvPr>
            <p:extLst>
              <p:ext uri="{D42A27DB-BD31-4B8C-83A1-F6EECF244321}">
                <p14:modId xmlns:p14="http://schemas.microsoft.com/office/powerpoint/2010/main" val="2093150111"/>
              </p:ext>
            </p:extLst>
          </p:nvPr>
        </p:nvGraphicFramePr>
        <p:xfrm>
          <a:off x="2756967" y="2752229"/>
          <a:ext cx="6552728" cy="4248364"/>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a:extLst>
              <a:ext uri="{FF2B5EF4-FFF2-40B4-BE49-F238E27FC236}">
                <a16:creationId xmlns:a16="http://schemas.microsoft.com/office/drawing/2014/main" id="{36781C2C-6E58-9B6C-B391-2F6F940B9EED}"/>
              </a:ext>
            </a:extLst>
          </p:cNvPr>
          <p:cNvSpPr/>
          <p:nvPr/>
        </p:nvSpPr>
        <p:spPr>
          <a:xfrm>
            <a:off x="3162789" y="2359866"/>
            <a:ext cx="5741084"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全球原生镍供需平衡（万吨）</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778967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308695" y="343186"/>
            <a:ext cx="7704856" cy="421083"/>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总结与展望</a:t>
            </a:r>
            <a:endParaRPr lang="en-US" sz="2000" b="1" dirty="0">
              <a:latin typeface="微软雅黑" panose="020B0503020204020204" pitchFamily="34" charset="-122"/>
              <a:ea typeface="微软雅黑" panose="020B0503020204020204" pitchFamily="34" charset="-122"/>
              <a:cs typeface="+mn-ea"/>
              <a:sym typeface="+mn-lt"/>
            </a:endParaRPr>
          </a:p>
        </p:txBody>
      </p:sp>
      <p:sp>
        <p:nvSpPr>
          <p:cNvPr id="3" name="TextBox 6">
            <a:extLst>
              <a:ext uri="{FF2B5EF4-FFF2-40B4-BE49-F238E27FC236}">
                <a16:creationId xmlns:a16="http://schemas.microsoft.com/office/drawing/2014/main" id="{FD19FA9A-495A-E749-D572-D515AB4F6B8A}"/>
              </a:ext>
            </a:extLst>
          </p:cNvPr>
          <p:cNvSpPr txBox="1"/>
          <p:nvPr/>
        </p:nvSpPr>
        <p:spPr>
          <a:xfrm>
            <a:off x="0" y="6904442"/>
            <a:ext cx="3144229" cy="282042"/>
          </a:xfrm>
          <a:prstGeom prst="rect">
            <a:avLst/>
          </a:prstGeom>
          <a:noFill/>
        </p:spPr>
        <p:txBody>
          <a:bodyPr wrap="square" lIns="96435" tIns="48217" rIns="96435" bIns="48217" rtlCol="0">
            <a:spAutoFit/>
          </a:bodyPr>
          <a:lstStyle/>
          <a:p>
            <a:r>
              <a:rPr lang="zh-CN" altLang="en-US" sz="1200" dirty="0">
                <a:latin typeface="楷体" panose="02010609060101010101" pitchFamily="49" charset="-122"/>
                <a:ea typeface="楷体" panose="02010609060101010101" pitchFamily="49" charset="-122"/>
              </a:rPr>
              <a:t>数据来源：安泰科</a:t>
            </a:r>
          </a:p>
        </p:txBody>
      </p:sp>
      <p:sp>
        <p:nvSpPr>
          <p:cNvPr id="2" name="矩形 1">
            <a:extLst>
              <a:ext uri="{FF2B5EF4-FFF2-40B4-BE49-F238E27FC236}">
                <a16:creationId xmlns:a16="http://schemas.microsoft.com/office/drawing/2014/main" id="{8EC9802C-1E11-1134-6072-B845E8B54752}"/>
              </a:ext>
            </a:extLst>
          </p:cNvPr>
          <p:cNvSpPr/>
          <p:nvPr/>
        </p:nvSpPr>
        <p:spPr>
          <a:xfrm>
            <a:off x="596727" y="1021085"/>
            <a:ext cx="11434051" cy="521681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rgbClr val="FF0000"/>
                </a:solidFill>
                <a:latin typeface="+mn-ea"/>
              </a:rPr>
              <a:t>供应端：</a:t>
            </a:r>
            <a:r>
              <a:rPr lang="en-US" altLang="zh-CN" sz="1600" b="1" dirty="0">
                <a:latin typeface="+mn-ea"/>
              </a:rPr>
              <a:t>RKAB</a:t>
            </a:r>
            <a:r>
              <a:rPr lang="zh-CN" altLang="en-US" sz="1600" b="1" dirty="0">
                <a:latin typeface="+mn-ea"/>
              </a:rPr>
              <a:t>审批制度下，上游原料端供应依旧偏紧，底部支撑较强，在冶炼端投产继续扩张的周期下，矿的矛盾始终会左右盘面价格；</a:t>
            </a:r>
            <a:endParaRPr lang="en-US" altLang="zh-CN" sz="1600" b="1" dirty="0">
              <a:latin typeface="+mn-ea"/>
            </a:endParaRPr>
          </a:p>
          <a:p>
            <a:pPr marL="285750" indent="-285750">
              <a:lnSpc>
                <a:spcPct val="150000"/>
              </a:lnSpc>
              <a:buFont typeface="Arial" panose="020B0604020202020204" pitchFamily="34" charset="0"/>
              <a:buChar char="•"/>
            </a:pP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solidFill>
                  <a:srgbClr val="FF0000"/>
                </a:solidFill>
                <a:latin typeface="+mn-ea"/>
              </a:rPr>
              <a:t>消费端：</a:t>
            </a:r>
            <a:r>
              <a:rPr lang="zh-CN" altLang="en-US" sz="1600" b="1" dirty="0">
                <a:latin typeface="+mn-ea"/>
              </a:rPr>
              <a:t>不锈钢托底消费，三元材料三季度表现亮眼，但镍价走势依旧偏弱，在固态电池大规模应用之前，消费端暂难主导镍价；</a:t>
            </a:r>
            <a:endParaRPr lang="en-US" altLang="zh-CN" sz="1600" b="1" dirty="0">
              <a:latin typeface="+mn-ea"/>
            </a:endParaRPr>
          </a:p>
          <a:p>
            <a:pPr marL="285750" indent="-285750">
              <a:lnSpc>
                <a:spcPct val="150000"/>
              </a:lnSpc>
              <a:buFont typeface="Arial" panose="020B0604020202020204" pitchFamily="34" charset="0"/>
              <a:buChar char="•"/>
            </a:pPr>
            <a:endParaRPr lang="en-US" altLang="zh-CN" sz="1600" b="1" dirty="0">
              <a:latin typeface="+mn-ea"/>
            </a:endParaRPr>
          </a:p>
          <a:p>
            <a:pPr marL="285750" indent="-285750">
              <a:lnSpc>
                <a:spcPct val="150000"/>
              </a:lnSpc>
              <a:buFont typeface="Arial" panose="020B0604020202020204" pitchFamily="34" charset="0"/>
              <a:buChar char="•"/>
            </a:pPr>
            <a:r>
              <a:rPr lang="en-US" altLang="zh-CN" sz="1600" b="1" dirty="0">
                <a:solidFill>
                  <a:srgbClr val="FF0000"/>
                </a:solidFill>
                <a:latin typeface="+mn-ea"/>
              </a:rPr>
              <a:t>ESG</a:t>
            </a:r>
            <a:r>
              <a:rPr lang="zh-CN" altLang="en-US" sz="1600" b="1" dirty="0">
                <a:solidFill>
                  <a:srgbClr val="FF0000"/>
                </a:solidFill>
                <a:latin typeface="+mn-ea"/>
              </a:rPr>
              <a:t>：</a:t>
            </a:r>
            <a:r>
              <a:rPr lang="zh-CN" altLang="en-US" sz="1600" b="1" dirty="0">
                <a:latin typeface="+mn-ea"/>
              </a:rPr>
              <a:t>火法项目碳排放、湿法项目冶炼渣等问题将长期左右镍市场；</a:t>
            </a:r>
            <a:endParaRPr lang="en-US" altLang="zh-CN" sz="1600" b="1" dirty="0">
              <a:latin typeface="+mn-ea"/>
            </a:endParaRPr>
          </a:p>
          <a:p>
            <a:pPr>
              <a:lnSpc>
                <a:spcPct val="150000"/>
              </a:lnSpc>
            </a:pPr>
            <a:endParaRPr lang="en-US" altLang="zh-CN" sz="1600" b="1" dirty="0">
              <a:latin typeface="+mn-ea"/>
            </a:endParaRPr>
          </a:p>
          <a:p>
            <a:pPr marL="285750" indent="-285750">
              <a:lnSpc>
                <a:spcPct val="150000"/>
              </a:lnSpc>
              <a:buFont typeface="Arial" panose="020B0604020202020204" pitchFamily="34" charset="0"/>
              <a:buChar char="•"/>
            </a:pPr>
            <a:r>
              <a:rPr lang="zh-CN" altLang="en-US" sz="1600" b="1" dirty="0">
                <a:solidFill>
                  <a:srgbClr val="FF0000"/>
                </a:solidFill>
                <a:latin typeface="+mn-ea"/>
              </a:rPr>
              <a:t>展望：</a:t>
            </a:r>
            <a:r>
              <a:rPr lang="zh-CN" altLang="en-US" sz="1600" b="1" dirty="0">
                <a:latin typeface="+mn-ea"/>
              </a:rPr>
              <a:t>作为资源国印尼为了维护自身利益，若镍价过低，也会利用各种方式限制镍的供应以干预价格。印尼海洋与投资统筹部副部长在</a:t>
            </a:r>
            <a:r>
              <a:rPr lang="en-US" altLang="zh-CN" sz="1600" b="1" dirty="0">
                <a:latin typeface="+mn-ea"/>
              </a:rPr>
              <a:t>2024</a:t>
            </a:r>
            <a:r>
              <a:rPr lang="zh-CN" altLang="en-US" sz="1600" b="1" dirty="0">
                <a:latin typeface="+mn-ea"/>
              </a:rPr>
              <a:t>年就曾向外界传达，印尼政府希望中期将镍价控制在</a:t>
            </a:r>
            <a:r>
              <a:rPr lang="en-US" altLang="zh-CN" sz="1600" b="1" dirty="0">
                <a:latin typeface="+mn-ea"/>
              </a:rPr>
              <a:t>15000—16000</a:t>
            </a:r>
            <a:r>
              <a:rPr lang="zh-CN" altLang="en-US" sz="1600" b="1" dirty="0">
                <a:latin typeface="+mn-ea"/>
              </a:rPr>
              <a:t>美元</a:t>
            </a:r>
            <a:r>
              <a:rPr lang="en-US" altLang="zh-CN" sz="1600" b="1" dirty="0">
                <a:latin typeface="+mn-ea"/>
              </a:rPr>
              <a:t>/</a:t>
            </a:r>
            <a:r>
              <a:rPr lang="zh-CN" altLang="en-US" sz="1600" b="1" dirty="0">
                <a:latin typeface="+mn-ea"/>
              </a:rPr>
              <a:t>吨区间。根据镍成本曲线在</a:t>
            </a:r>
            <a:r>
              <a:rPr lang="en-US" altLang="zh-CN" sz="1600" b="1" dirty="0">
                <a:latin typeface="+mn-ea"/>
              </a:rPr>
              <a:t>16000</a:t>
            </a:r>
            <a:r>
              <a:rPr lang="zh-CN" altLang="en-US" sz="1600" b="1" dirty="0">
                <a:latin typeface="+mn-ea"/>
              </a:rPr>
              <a:t>美元</a:t>
            </a:r>
            <a:r>
              <a:rPr lang="en-US" altLang="zh-CN" sz="1600" b="1" dirty="0">
                <a:latin typeface="+mn-ea"/>
              </a:rPr>
              <a:t>/</a:t>
            </a:r>
            <a:r>
              <a:rPr lang="zh-CN" altLang="en-US" sz="1600" b="1" dirty="0">
                <a:latin typeface="+mn-ea"/>
              </a:rPr>
              <a:t>吨的价格下，全球镍企盈利率不到</a:t>
            </a:r>
            <a:r>
              <a:rPr lang="en-US" altLang="zh-CN" sz="1600" b="1" dirty="0">
                <a:latin typeface="+mn-ea"/>
              </a:rPr>
              <a:t>75%</a:t>
            </a:r>
            <a:r>
              <a:rPr lang="zh-CN" altLang="en-US" sz="1600" b="1" dirty="0">
                <a:latin typeface="+mn-ea"/>
              </a:rPr>
              <a:t>，在</a:t>
            </a:r>
            <a:r>
              <a:rPr lang="en-US" altLang="zh-CN" sz="1600" b="1" dirty="0">
                <a:latin typeface="+mn-ea"/>
              </a:rPr>
              <a:t>15000</a:t>
            </a:r>
            <a:r>
              <a:rPr lang="zh-CN" altLang="en-US" sz="1600" b="1" dirty="0">
                <a:latin typeface="+mn-ea"/>
              </a:rPr>
              <a:t>美元</a:t>
            </a:r>
            <a:r>
              <a:rPr lang="en-US" altLang="zh-CN" sz="1600" b="1" dirty="0">
                <a:latin typeface="+mn-ea"/>
              </a:rPr>
              <a:t>/</a:t>
            </a:r>
            <a:r>
              <a:rPr lang="zh-CN" altLang="en-US" sz="1600" b="1" dirty="0">
                <a:latin typeface="+mn-ea"/>
              </a:rPr>
              <a:t>吨价格下全球镍企盈利率不到</a:t>
            </a:r>
            <a:r>
              <a:rPr lang="en-US" altLang="zh-CN" sz="1600" b="1" dirty="0">
                <a:latin typeface="+mn-ea"/>
              </a:rPr>
              <a:t>60%</a:t>
            </a:r>
            <a:r>
              <a:rPr lang="zh-CN" altLang="en-US" sz="1600" b="1" dirty="0">
                <a:latin typeface="+mn-ea"/>
              </a:rPr>
              <a:t>。因此，镍价持续下跌空间有限。在印尼供给占全球过半的背景下，印尼关于镍的政策是否发生变动需要高度警惕，一旦收紧印尼镍的释放，镍的供给格局可能会发生扭转，届时镍价也会大幅上涨。若镍价未来几年维持低位徘徊，海外其他高成本镍产能负反馈仍有进一步扩大的趋势，若继续发生大规模的产能出清，镍供需宽松的格局也有可能发生改变，对镍价也会有较强的支撑。</a:t>
            </a:r>
            <a:endParaRPr lang="en-US" altLang="zh-CN" sz="1600" b="1" dirty="0">
              <a:latin typeface="+mn-ea"/>
            </a:endParaRPr>
          </a:p>
        </p:txBody>
      </p:sp>
    </p:spTree>
    <p:extLst>
      <p:ext uri="{BB962C8B-B14F-4D97-AF65-F5344CB8AC3E}">
        <p14:creationId xmlns:p14="http://schemas.microsoft.com/office/powerpoint/2010/main" val="3529408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3900" y="6702477"/>
            <a:ext cx="2345055" cy="450850"/>
          </a:xfrm>
          <a:prstGeom prst="rect">
            <a:avLst/>
          </a:prstGeom>
        </p:spPr>
        <p:txBody>
          <a:bodyPr wrap="none">
            <a:spAutoFit/>
          </a:bodyPr>
          <a:lstStyle/>
          <a:p>
            <a:pPr algn="ctr" eaLnBrk="0" hangingPunct="0">
              <a:lnSpc>
                <a:spcPct val="130000"/>
              </a:lnSpc>
              <a:buClr>
                <a:srgbClr val="996633"/>
              </a:buClr>
            </a:pPr>
            <a:r>
              <a:rPr lang="en-US" altLang="zh-CN" b="1" dirty="0">
                <a:solidFill>
                  <a:srgbClr val="002060"/>
                </a:solidFill>
              </a:rPr>
              <a:t>www.Metalchina.com</a:t>
            </a:r>
            <a:r>
              <a:rPr lang="en-US" altLang="zh-CN" b="1" dirty="0">
                <a:latin typeface="微软雅黑" panose="020B0503020204020204" pitchFamily="34" charset="-122"/>
                <a:ea typeface="微软雅黑" panose="020B0503020204020204" pitchFamily="34" charset="-122"/>
              </a:rPr>
              <a:t> </a:t>
            </a:r>
          </a:p>
        </p:txBody>
      </p:sp>
      <p:pic>
        <p:nvPicPr>
          <p:cNvPr id="2" name="图片 1">
            <a:extLst>
              <a:ext uri="{FF2B5EF4-FFF2-40B4-BE49-F238E27FC236}">
                <a16:creationId xmlns:a16="http://schemas.microsoft.com/office/drawing/2014/main" id="{5980F7B1-B639-53EC-68F4-A8E396470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767" y="1024037"/>
            <a:ext cx="10945216" cy="5786407"/>
          </a:xfrm>
          <a:prstGeom prst="rect">
            <a:avLst/>
          </a:prstGeom>
        </p:spPr>
      </p:pic>
      <p:sp>
        <p:nvSpPr>
          <p:cNvPr id="3" name="文本框 2">
            <a:extLst>
              <a:ext uri="{FF2B5EF4-FFF2-40B4-BE49-F238E27FC236}">
                <a16:creationId xmlns:a16="http://schemas.microsoft.com/office/drawing/2014/main" id="{6224DBA3-98F1-F4DA-F049-9A4B23BD6B01}"/>
              </a:ext>
            </a:extLst>
          </p:cNvPr>
          <p:cNvSpPr txBox="1"/>
          <p:nvPr/>
        </p:nvSpPr>
        <p:spPr>
          <a:xfrm>
            <a:off x="1892871" y="2845757"/>
            <a:ext cx="5469471" cy="1569660"/>
          </a:xfrm>
          <a:prstGeom prst="rect">
            <a:avLst/>
          </a:prstGeom>
          <a:noFill/>
        </p:spPr>
        <p:txBody>
          <a:bodyPr wrap="square" rtlCol="0">
            <a:spAutoFit/>
          </a:bodyPr>
          <a:lstStyle/>
          <a:p>
            <a:r>
              <a:rPr lang="en-US" altLang="zh-CN" sz="9600" b="1" dirty="0">
                <a:blipFill>
                  <a:blip r:embed="rId4"/>
                  <a:stretch>
                    <a:fillRect/>
                  </a:stretch>
                </a:blipFill>
                <a:latin typeface="Aharoni" panose="02010803020104030203" pitchFamily="2" charset="-79"/>
                <a:cs typeface="Aharoni" panose="02010803020104030203" pitchFamily="2" charset="-79"/>
              </a:rPr>
              <a:t>THANKS</a:t>
            </a:r>
            <a:endParaRPr lang="zh-CN" altLang="en-US" sz="9600" b="1" dirty="0">
              <a:blipFill>
                <a:blip r:embed="rId4"/>
                <a:stretch>
                  <a:fillRect/>
                </a:stretch>
              </a:blipFill>
              <a:latin typeface="Arial Black" panose="020B0A04020102020204" pitchFamily="34" charset="0"/>
              <a:cs typeface="Aharoni" panose="02010803020104030203" pitchFamily="2" charset="-79"/>
            </a:endParaRPr>
          </a:p>
        </p:txBody>
      </p:sp>
      <p:sp>
        <p:nvSpPr>
          <p:cNvPr id="5" name="文本框 4">
            <a:extLst>
              <a:ext uri="{FF2B5EF4-FFF2-40B4-BE49-F238E27FC236}">
                <a16:creationId xmlns:a16="http://schemas.microsoft.com/office/drawing/2014/main" id="{A8E12106-710E-F6B3-D1CE-005F7118787F}"/>
              </a:ext>
            </a:extLst>
          </p:cNvPr>
          <p:cNvSpPr txBox="1"/>
          <p:nvPr/>
        </p:nvSpPr>
        <p:spPr>
          <a:xfrm>
            <a:off x="2044137" y="4292312"/>
            <a:ext cx="3121339" cy="707886"/>
          </a:xfrm>
          <a:prstGeom prst="rect">
            <a:avLst/>
          </a:prstGeom>
          <a:noFill/>
        </p:spPr>
        <p:txBody>
          <a:bodyPr wrap="square" rtlCol="0">
            <a:spAutoFit/>
          </a:bodyPr>
          <a:lstStyle/>
          <a:p>
            <a:r>
              <a:rPr lang="zh-CN" altLang="en-US" sz="6000" baseline="-25000" dirty="0">
                <a:solidFill>
                  <a:srgbClr val="1C0450"/>
                </a:solidFill>
                <a:latin typeface="思源黑体 CN Bold" panose="020B0800000000000000" pitchFamily="34" charset="-122"/>
                <a:ea typeface="思源黑体 CN Bold" panose="020B0800000000000000" pitchFamily="34" charset="-122"/>
              </a:rPr>
              <a:t>谢谢观看</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6687" y="6986429"/>
            <a:ext cx="1965498" cy="245110"/>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a:t>
            </a:r>
          </a:p>
        </p:txBody>
      </p:sp>
      <p:sp>
        <p:nvSpPr>
          <p:cNvPr id="2" name="Content Placeholder 2">
            <a:extLst>
              <a:ext uri="{FF2B5EF4-FFF2-40B4-BE49-F238E27FC236}">
                <a16:creationId xmlns:a16="http://schemas.microsoft.com/office/drawing/2014/main" id="{5E3ACF63-C9EF-CFB4-AB56-4EE3A2EE1247}"/>
              </a:ext>
            </a:extLst>
          </p:cNvPr>
          <p:cNvSpPr txBox="1"/>
          <p:nvPr/>
        </p:nvSpPr>
        <p:spPr>
          <a:xfrm>
            <a:off x="435869" y="376073"/>
            <a:ext cx="6353546"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镍矿：</a:t>
            </a:r>
            <a:r>
              <a:rPr lang="en-US" altLang="zh-CN" sz="2000" b="1" dirty="0">
                <a:latin typeface="微软雅黑" panose="020B0503020204020204" pitchFamily="34" charset="-122"/>
                <a:ea typeface="微软雅黑" panose="020B0503020204020204" pitchFamily="34" charset="-122"/>
                <a:cs typeface="+mn-ea"/>
                <a:sym typeface="+mn-lt"/>
              </a:rPr>
              <a:t>RKAB</a:t>
            </a:r>
            <a:r>
              <a:rPr lang="zh-CN" altLang="en-US" sz="2000" b="1" dirty="0">
                <a:latin typeface="微软雅黑" panose="020B0503020204020204" pitchFamily="34" charset="-122"/>
                <a:ea typeface="微软雅黑" panose="020B0503020204020204" pitchFamily="34" charset="-122"/>
                <a:cs typeface="+mn-ea"/>
                <a:sym typeface="+mn-lt"/>
              </a:rPr>
              <a:t>周期由原来的三年制重新调整为一年制</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7257BCF1-E1B8-56BA-1DCC-526700F28735}"/>
              </a:ext>
            </a:extLst>
          </p:cNvPr>
          <p:cNvSpPr/>
          <p:nvPr/>
        </p:nvSpPr>
        <p:spPr>
          <a:xfrm>
            <a:off x="452711" y="889517"/>
            <a:ext cx="11665296" cy="170238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镍矿升水处于高位，火法矿的主流升水约为</a:t>
            </a:r>
            <a:r>
              <a:rPr lang="en-US" altLang="zh-CN" b="1" dirty="0">
                <a:latin typeface="+mn-ea"/>
              </a:rPr>
              <a:t>25–26</a:t>
            </a:r>
            <a:r>
              <a:rPr lang="zh-CN" altLang="en-US" b="1" dirty="0">
                <a:latin typeface="+mn-ea"/>
              </a:rPr>
              <a:t>美元，湿法矿价格（</a:t>
            </a:r>
            <a:r>
              <a:rPr lang="en-US" altLang="zh-CN" b="1" dirty="0">
                <a:latin typeface="+mn-ea"/>
              </a:rPr>
              <a:t>1.2-1.3%</a:t>
            </a:r>
            <a:r>
              <a:rPr lang="zh-CN" altLang="en-US" b="1" dirty="0">
                <a:latin typeface="+mn-ea"/>
              </a:rPr>
              <a:t>品位）约为</a:t>
            </a:r>
            <a:r>
              <a:rPr lang="en-US" altLang="zh-CN" b="1" dirty="0">
                <a:latin typeface="+mn-ea"/>
              </a:rPr>
              <a:t>24</a:t>
            </a:r>
            <a:r>
              <a:rPr lang="zh-CN" altLang="en-US" b="1" dirty="0">
                <a:latin typeface="+mn-ea"/>
              </a:rPr>
              <a:t>美元；</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2026</a:t>
            </a:r>
            <a:r>
              <a:rPr lang="zh-CN" altLang="en-US" b="1" dirty="0">
                <a:latin typeface="+mn-ea"/>
              </a:rPr>
              <a:t>年</a:t>
            </a:r>
            <a:r>
              <a:rPr lang="en-US" altLang="zh-CN" b="1" dirty="0">
                <a:latin typeface="+mn-ea"/>
              </a:rPr>
              <a:t>RKAB</a:t>
            </a:r>
            <a:r>
              <a:rPr lang="zh-CN" altLang="en-US" b="1" dirty="0">
                <a:latin typeface="+mn-ea"/>
              </a:rPr>
              <a:t>周期由原来的三年制重新调整为一年制，预计将在</a:t>
            </a:r>
            <a:r>
              <a:rPr lang="en-US" altLang="zh-CN" b="1" dirty="0">
                <a:latin typeface="+mn-ea"/>
              </a:rPr>
              <a:t>RKAB</a:t>
            </a:r>
            <a:r>
              <a:rPr lang="zh-CN" altLang="en-US" b="1" dirty="0">
                <a:latin typeface="+mn-ea"/>
              </a:rPr>
              <a:t>审批中继续实施严格管控，</a:t>
            </a:r>
            <a:r>
              <a:rPr lang="en-US" altLang="zh-CN" b="1" dirty="0">
                <a:latin typeface="+mn-ea"/>
              </a:rPr>
              <a:t>2026</a:t>
            </a:r>
            <a:r>
              <a:rPr lang="zh-CN" altLang="en-US" b="1" dirty="0">
                <a:latin typeface="+mn-ea"/>
              </a:rPr>
              <a:t>年印尼镍矿需求量预计约为</a:t>
            </a:r>
            <a:r>
              <a:rPr lang="en-US" altLang="zh-CN" b="1" dirty="0">
                <a:latin typeface="+mn-ea"/>
              </a:rPr>
              <a:t>3</a:t>
            </a:r>
            <a:r>
              <a:rPr lang="zh-CN" altLang="en-US" b="1" dirty="0">
                <a:latin typeface="+mn-ea"/>
              </a:rPr>
              <a:t>亿湿吨左右，仍低于</a:t>
            </a:r>
            <a:r>
              <a:rPr lang="en-US" altLang="zh-CN" b="1" dirty="0">
                <a:latin typeface="+mn-ea"/>
              </a:rPr>
              <a:t>RKAB</a:t>
            </a:r>
            <a:r>
              <a:rPr lang="zh-CN" altLang="en-US" b="1" dirty="0">
                <a:latin typeface="+mn-ea"/>
              </a:rPr>
              <a:t>核准量。由于部分矿企生产能力受限，加之大型</a:t>
            </a:r>
            <a:r>
              <a:rPr lang="en-US" altLang="zh-CN" b="1" dirty="0">
                <a:latin typeface="+mn-ea"/>
              </a:rPr>
              <a:t>IUP</a:t>
            </a:r>
            <a:r>
              <a:rPr lang="zh-CN" altLang="en-US" b="1" dirty="0">
                <a:latin typeface="+mn-ea"/>
              </a:rPr>
              <a:t>矿山已接近满产，市场供应并未显著宽松，政策扰动下的</a:t>
            </a:r>
            <a:r>
              <a:rPr lang="en-US" altLang="zh-CN" b="1" dirty="0">
                <a:latin typeface="+mn-ea"/>
              </a:rPr>
              <a:t>2026</a:t>
            </a:r>
            <a:r>
              <a:rPr lang="zh-CN" altLang="en-US" b="1" dirty="0">
                <a:latin typeface="+mn-ea"/>
              </a:rPr>
              <a:t>年印尼镍矿价格仍将维持高位。</a:t>
            </a:r>
          </a:p>
        </p:txBody>
      </p:sp>
      <p:graphicFrame>
        <p:nvGraphicFramePr>
          <p:cNvPr id="3" name="图表 2">
            <a:extLst>
              <a:ext uri="{FF2B5EF4-FFF2-40B4-BE49-F238E27FC236}">
                <a16:creationId xmlns:a16="http://schemas.microsoft.com/office/drawing/2014/main" id="{915846ED-C993-BB98-C22B-43E82DEC4C47}"/>
              </a:ext>
            </a:extLst>
          </p:cNvPr>
          <p:cNvGraphicFramePr>
            <a:graphicFrameLocks/>
          </p:cNvGraphicFramePr>
          <p:nvPr>
            <p:extLst>
              <p:ext uri="{D42A27DB-BD31-4B8C-83A1-F6EECF244321}">
                <p14:modId xmlns:p14="http://schemas.microsoft.com/office/powerpoint/2010/main" val="494759080"/>
              </p:ext>
            </p:extLst>
          </p:nvPr>
        </p:nvGraphicFramePr>
        <p:xfrm>
          <a:off x="636372" y="3367699"/>
          <a:ext cx="5760640" cy="3562016"/>
        </p:xfrm>
        <a:graphic>
          <a:graphicData uri="http://schemas.openxmlformats.org/drawingml/2006/chart">
            <c:chart xmlns:c="http://schemas.openxmlformats.org/drawingml/2006/chart" xmlns:r="http://schemas.openxmlformats.org/officeDocument/2006/relationships" r:id="rId3"/>
          </a:graphicData>
        </a:graphic>
      </p:graphicFrame>
      <p:sp>
        <p:nvSpPr>
          <p:cNvPr id="4" name="矩形 3">
            <a:extLst>
              <a:ext uri="{FF2B5EF4-FFF2-40B4-BE49-F238E27FC236}">
                <a16:creationId xmlns:a16="http://schemas.microsoft.com/office/drawing/2014/main" id="{CC526A31-C455-0BE9-B22D-5364AC47A26F}"/>
              </a:ext>
            </a:extLst>
          </p:cNvPr>
          <p:cNvSpPr/>
          <p:nvPr/>
        </p:nvSpPr>
        <p:spPr>
          <a:xfrm>
            <a:off x="1460823" y="2827651"/>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印尼火法镍矿升水（美元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0" name="图表 9">
            <a:extLst>
              <a:ext uri="{FF2B5EF4-FFF2-40B4-BE49-F238E27FC236}">
                <a16:creationId xmlns:a16="http://schemas.microsoft.com/office/drawing/2014/main" id="{DFFA0042-E181-4609-2F00-950045133200}"/>
              </a:ext>
            </a:extLst>
          </p:cNvPr>
          <p:cNvGraphicFramePr>
            <a:graphicFrameLocks/>
          </p:cNvGraphicFramePr>
          <p:nvPr>
            <p:extLst>
              <p:ext uri="{D42A27DB-BD31-4B8C-83A1-F6EECF244321}">
                <p14:modId xmlns:p14="http://schemas.microsoft.com/office/powerpoint/2010/main" val="3500339973"/>
              </p:ext>
            </p:extLst>
          </p:nvPr>
        </p:nvGraphicFramePr>
        <p:xfrm>
          <a:off x="6639594" y="3294561"/>
          <a:ext cx="5582784" cy="3562016"/>
        </p:xfrm>
        <a:graphic>
          <a:graphicData uri="http://schemas.openxmlformats.org/drawingml/2006/chart">
            <c:chart xmlns:c="http://schemas.openxmlformats.org/drawingml/2006/chart" xmlns:r="http://schemas.openxmlformats.org/officeDocument/2006/relationships" r:id="rId4"/>
          </a:graphicData>
        </a:graphic>
      </p:graphicFrame>
      <p:sp>
        <p:nvSpPr>
          <p:cNvPr id="11" name="矩形 10">
            <a:extLst>
              <a:ext uri="{FF2B5EF4-FFF2-40B4-BE49-F238E27FC236}">
                <a16:creationId xmlns:a16="http://schemas.microsoft.com/office/drawing/2014/main" id="{1F3006A5-03EA-1FE7-2C13-B33CF3F1080B}"/>
              </a:ext>
            </a:extLst>
          </p:cNvPr>
          <p:cNvSpPr/>
          <p:nvPr/>
        </p:nvSpPr>
        <p:spPr>
          <a:xfrm>
            <a:off x="7797527" y="2827651"/>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印尼湿法镍矿价格（美元</a:t>
            </a:r>
            <a:r>
              <a:rPr lang="en-US" altLang="zh-CN" b="1" dirty="0">
                <a:solidFill>
                  <a:srgbClr val="0070C0"/>
                </a:solidFill>
                <a:latin typeface="+mn-ea"/>
                <a:ea typeface="+mn-ea"/>
                <a:cs typeface="Times New Roman" panose="02020603050405020304" pitchFamily="18" charset="0"/>
              </a:rPr>
              <a:t>/</a:t>
            </a:r>
            <a:r>
              <a:rPr lang="zh-CN" altLang="en-US" b="1" dirty="0">
                <a:solidFill>
                  <a:srgbClr val="0070C0"/>
                </a:solidFill>
                <a:latin typeface="+mn-ea"/>
                <a:ea typeface="+mn-ea"/>
                <a:cs typeface="Times New Roman" panose="02020603050405020304" pitchFamily="18" charset="0"/>
              </a:rPr>
              <a:t>吨）</a:t>
            </a:r>
            <a:endParaRPr lang="zh-CN" altLang="en-US" sz="1600" b="1" dirty="0">
              <a:solidFill>
                <a:srgbClr val="0070C0"/>
              </a:solidFill>
              <a:latin typeface="+mn-ea"/>
              <a:ea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4C9E-920B-1E6C-24F7-56D37093914E}"/>
            </a:ext>
          </a:extLst>
        </p:cNvPr>
        <p:cNvGrpSpPr/>
        <p:nvPr/>
      </p:nvGrpSpPr>
      <p:grpSpPr>
        <a:xfrm>
          <a:off x="0" y="0"/>
          <a:ext cx="0" cy="0"/>
          <a:chOff x="0" y="0"/>
          <a:chExt cx="0" cy="0"/>
        </a:xfrm>
      </p:grpSpPr>
      <p:grpSp>
        <p:nvGrpSpPr>
          <p:cNvPr id="50" name="组合 49">
            <a:extLst>
              <a:ext uri="{FF2B5EF4-FFF2-40B4-BE49-F238E27FC236}">
                <a16:creationId xmlns:a16="http://schemas.microsoft.com/office/drawing/2014/main" id="{D0CCE118-D3B1-A644-D70F-E2CE087B56EF}"/>
              </a:ext>
            </a:extLst>
          </p:cNvPr>
          <p:cNvGrpSpPr/>
          <p:nvPr/>
        </p:nvGrpSpPr>
        <p:grpSpPr>
          <a:xfrm>
            <a:off x="3855277" y="1600101"/>
            <a:ext cx="7357236" cy="3471837"/>
            <a:chOff x="3855277" y="1600101"/>
            <a:chExt cx="7357236" cy="3471837"/>
          </a:xfrm>
        </p:grpSpPr>
        <p:grpSp>
          <p:nvGrpSpPr>
            <p:cNvPr id="9" name="组合 8">
              <a:extLst>
                <a:ext uri="{FF2B5EF4-FFF2-40B4-BE49-F238E27FC236}">
                  <a16:creationId xmlns:a16="http://schemas.microsoft.com/office/drawing/2014/main" id="{03B61D22-F9B5-8B42-3F2E-1CB6F569D84D}"/>
                </a:ext>
              </a:extLst>
            </p:cNvPr>
            <p:cNvGrpSpPr/>
            <p:nvPr/>
          </p:nvGrpSpPr>
          <p:grpSpPr>
            <a:xfrm>
              <a:off x="3867697" y="1600101"/>
              <a:ext cx="7344816" cy="432048"/>
              <a:chOff x="3621063" y="1491740"/>
              <a:chExt cx="7344816" cy="432048"/>
            </a:xfrm>
          </p:grpSpPr>
          <p:sp>
            <p:nvSpPr>
              <p:cNvPr id="4" name="文本框 3">
                <a:extLst>
                  <a:ext uri="{FF2B5EF4-FFF2-40B4-BE49-F238E27FC236}">
                    <a16:creationId xmlns:a16="http://schemas.microsoft.com/office/drawing/2014/main" id="{A95024F0-6EA0-2877-AD9D-58EF72004CC0}"/>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镍矿：</a:t>
                </a:r>
                <a:r>
                  <a:rPr lang="en-US" altLang="zh-CN" sz="2000" dirty="0">
                    <a:solidFill>
                      <a:schemeClr val="accent5"/>
                    </a:solidFill>
                    <a:latin typeface="微软雅黑" panose="020B0503020204020204" pitchFamily="34" charset="-122"/>
                    <a:ea typeface="微软雅黑" panose="020B0503020204020204" pitchFamily="34" charset="-122"/>
                  </a:rPr>
                  <a:t>RKAB</a:t>
                </a:r>
                <a:r>
                  <a:rPr lang="zh-CN" altLang="en-US" sz="2000" dirty="0">
                    <a:solidFill>
                      <a:schemeClr val="accent5"/>
                    </a:solidFill>
                    <a:latin typeface="微软雅黑" panose="020B0503020204020204" pitchFamily="34" charset="-122"/>
                    <a:ea typeface="微软雅黑" panose="020B0503020204020204" pitchFamily="34" charset="-122"/>
                  </a:rPr>
                  <a:t>周期调整，印尼镍矿供应依旧偏紧</a:t>
                </a:r>
              </a:p>
            </p:txBody>
          </p:sp>
          <p:sp>
            <p:nvSpPr>
              <p:cNvPr id="8" name="矩形 7">
                <a:extLst>
                  <a:ext uri="{FF2B5EF4-FFF2-40B4-BE49-F238E27FC236}">
                    <a16:creationId xmlns:a16="http://schemas.microsoft.com/office/drawing/2014/main" id="{2BCD2DCE-F769-DBF9-5BA9-CC82EA8967F3}"/>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1</a:t>
                </a:r>
                <a:endParaRPr lang="zh-CN" altLang="en-US" sz="2000" dirty="0">
                  <a:solidFill>
                    <a:schemeClr val="tx1"/>
                  </a:solidFill>
                </a:endParaRPr>
              </a:p>
            </p:txBody>
          </p:sp>
        </p:grpSp>
        <p:grpSp>
          <p:nvGrpSpPr>
            <p:cNvPr id="28" name="组合 27">
              <a:extLst>
                <a:ext uri="{FF2B5EF4-FFF2-40B4-BE49-F238E27FC236}">
                  <a16:creationId xmlns:a16="http://schemas.microsoft.com/office/drawing/2014/main" id="{67189467-6A17-93AC-B8D4-7553FC18F916}"/>
                </a:ext>
              </a:extLst>
            </p:cNvPr>
            <p:cNvGrpSpPr/>
            <p:nvPr/>
          </p:nvGrpSpPr>
          <p:grpSpPr>
            <a:xfrm>
              <a:off x="3855277" y="2608213"/>
              <a:ext cx="7344816" cy="432048"/>
              <a:chOff x="3621063" y="1491740"/>
              <a:chExt cx="7344816" cy="432048"/>
            </a:xfrm>
          </p:grpSpPr>
          <p:sp>
            <p:nvSpPr>
              <p:cNvPr id="32" name="文本框 31">
                <a:extLst>
                  <a:ext uri="{FF2B5EF4-FFF2-40B4-BE49-F238E27FC236}">
                    <a16:creationId xmlns:a16="http://schemas.microsoft.com/office/drawing/2014/main" id="{D1651B03-FA10-3246-1824-88DF2A65A3C0}"/>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latin typeface="微软雅黑" panose="020B0503020204020204" pitchFamily="34" charset="-122"/>
                    <a:ea typeface="微软雅黑" panose="020B0503020204020204" pitchFamily="34" charset="-122"/>
                  </a:rPr>
                  <a:t>供应：印尼和中国镍产业</a:t>
                </a:r>
              </a:p>
            </p:txBody>
          </p:sp>
          <p:sp>
            <p:nvSpPr>
              <p:cNvPr id="36" name="矩形 35">
                <a:extLst>
                  <a:ext uri="{FF2B5EF4-FFF2-40B4-BE49-F238E27FC236}">
                    <a16:creationId xmlns:a16="http://schemas.microsoft.com/office/drawing/2014/main" id="{1D85577C-A79F-FE18-2DCC-8C0D67DEBFD4}"/>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2</a:t>
                </a:r>
                <a:endParaRPr lang="zh-CN" altLang="en-US" sz="2000" dirty="0">
                  <a:solidFill>
                    <a:schemeClr val="tx1"/>
                  </a:solidFill>
                </a:endParaRPr>
              </a:p>
            </p:txBody>
          </p:sp>
        </p:grpSp>
        <p:grpSp>
          <p:nvGrpSpPr>
            <p:cNvPr id="40" name="组合 39">
              <a:extLst>
                <a:ext uri="{FF2B5EF4-FFF2-40B4-BE49-F238E27FC236}">
                  <a16:creationId xmlns:a16="http://schemas.microsoft.com/office/drawing/2014/main" id="{79BD3327-B617-5932-3025-E1A20D75A556}"/>
                </a:ext>
              </a:extLst>
            </p:cNvPr>
            <p:cNvGrpSpPr/>
            <p:nvPr/>
          </p:nvGrpSpPr>
          <p:grpSpPr>
            <a:xfrm>
              <a:off x="3864830" y="3616277"/>
              <a:ext cx="7344816" cy="432048"/>
              <a:chOff x="3621063" y="1491740"/>
              <a:chExt cx="7344816" cy="432048"/>
            </a:xfrm>
          </p:grpSpPr>
          <p:sp>
            <p:nvSpPr>
              <p:cNvPr id="42" name="文本框 41">
                <a:extLst>
                  <a:ext uri="{FF2B5EF4-FFF2-40B4-BE49-F238E27FC236}">
                    <a16:creationId xmlns:a16="http://schemas.microsoft.com/office/drawing/2014/main" id="{108E3A42-FE39-75E6-6303-72F5D70D2A82}"/>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消费：不锈钢托底，新能源拉动</a:t>
                </a:r>
              </a:p>
            </p:txBody>
          </p:sp>
          <p:sp>
            <p:nvSpPr>
              <p:cNvPr id="43" name="矩形 42">
                <a:extLst>
                  <a:ext uri="{FF2B5EF4-FFF2-40B4-BE49-F238E27FC236}">
                    <a16:creationId xmlns:a16="http://schemas.microsoft.com/office/drawing/2014/main" id="{10AD0C6F-1994-129A-948F-54C261968CD3}"/>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3</a:t>
                </a:r>
                <a:endParaRPr lang="zh-CN" altLang="en-US" sz="2000" dirty="0">
                  <a:solidFill>
                    <a:schemeClr val="tx1"/>
                  </a:solidFill>
                </a:endParaRPr>
              </a:p>
            </p:txBody>
          </p:sp>
        </p:grpSp>
        <p:grpSp>
          <p:nvGrpSpPr>
            <p:cNvPr id="44" name="组合 43">
              <a:extLst>
                <a:ext uri="{FF2B5EF4-FFF2-40B4-BE49-F238E27FC236}">
                  <a16:creationId xmlns:a16="http://schemas.microsoft.com/office/drawing/2014/main" id="{396612D8-538E-0C36-BFD4-A3E6634E36CD}"/>
                </a:ext>
              </a:extLst>
            </p:cNvPr>
            <p:cNvGrpSpPr/>
            <p:nvPr/>
          </p:nvGrpSpPr>
          <p:grpSpPr>
            <a:xfrm>
              <a:off x="3855277" y="4639890"/>
              <a:ext cx="7344816" cy="432048"/>
              <a:chOff x="3621063" y="1491740"/>
              <a:chExt cx="7344816" cy="432048"/>
            </a:xfrm>
          </p:grpSpPr>
          <p:sp>
            <p:nvSpPr>
              <p:cNvPr id="45" name="文本框 44">
                <a:extLst>
                  <a:ext uri="{FF2B5EF4-FFF2-40B4-BE49-F238E27FC236}">
                    <a16:creationId xmlns:a16="http://schemas.microsoft.com/office/drawing/2014/main" id="{D0397180-5E7B-FBD4-E0A6-024E436F93D8}"/>
                  </a:ext>
                </a:extLst>
              </p:cNvPr>
              <p:cNvSpPr txBox="1"/>
              <p:nvPr/>
            </p:nvSpPr>
            <p:spPr>
              <a:xfrm>
                <a:off x="3909095" y="1491740"/>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成本与库存</a:t>
                </a:r>
              </a:p>
            </p:txBody>
          </p:sp>
          <p:sp>
            <p:nvSpPr>
              <p:cNvPr id="46" name="矩形 45">
                <a:extLst>
                  <a:ext uri="{FF2B5EF4-FFF2-40B4-BE49-F238E27FC236}">
                    <a16:creationId xmlns:a16="http://schemas.microsoft.com/office/drawing/2014/main" id="{C9A840E7-B1C1-B490-7595-139F74CBD918}"/>
                  </a:ext>
                </a:extLst>
              </p:cNvPr>
              <p:cNvSpPr/>
              <p:nvPr/>
            </p:nvSpPr>
            <p:spPr>
              <a:xfrm>
                <a:off x="3621063" y="1491740"/>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4</a:t>
                </a:r>
                <a:endParaRPr lang="zh-CN" altLang="en-US" sz="2000" dirty="0">
                  <a:solidFill>
                    <a:schemeClr val="tx1"/>
                  </a:solidFill>
                </a:endParaRPr>
              </a:p>
            </p:txBody>
          </p:sp>
        </p:grpSp>
      </p:grpSp>
      <p:sp>
        <p:nvSpPr>
          <p:cNvPr id="2" name="斜纹 1">
            <a:extLst>
              <a:ext uri="{FF2B5EF4-FFF2-40B4-BE49-F238E27FC236}">
                <a16:creationId xmlns:a16="http://schemas.microsoft.com/office/drawing/2014/main" id="{ED39D954-603A-7F2A-0E1D-159F3DA2ABA3}"/>
              </a:ext>
            </a:extLst>
          </p:cNvPr>
          <p:cNvSpPr/>
          <p:nvPr/>
        </p:nvSpPr>
        <p:spPr>
          <a:xfrm>
            <a:off x="0" y="0"/>
            <a:ext cx="4591050" cy="4591051"/>
          </a:xfrm>
          <a:prstGeom prst="diagStripe">
            <a:avLst>
              <a:gd name="adj" fmla="val 35106"/>
            </a:avLst>
          </a:prstGeom>
          <a:gradFill>
            <a:gsLst>
              <a:gs pos="30000">
                <a:srgbClr val="4B9FEB"/>
              </a:gs>
              <a:gs pos="72000">
                <a:srgbClr val="1A78F6"/>
              </a:gs>
            </a:gsLst>
            <a:lin ang="3600000" scaled="0"/>
          </a:gradFill>
          <a:ln>
            <a:noFill/>
          </a:ln>
          <a:effectLst>
            <a:outerShdw blurRad="76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sp>
        <p:nvSpPr>
          <p:cNvPr id="3" name="文本框 2">
            <a:extLst>
              <a:ext uri="{FF2B5EF4-FFF2-40B4-BE49-F238E27FC236}">
                <a16:creationId xmlns:a16="http://schemas.microsoft.com/office/drawing/2014/main" id="{46D5B6CA-07C2-7332-5510-BEB65A0AC86B}"/>
              </a:ext>
            </a:extLst>
          </p:cNvPr>
          <p:cNvSpPr txBox="1"/>
          <p:nvPr/>
        </p:nvSpPr>
        <p:spPr>
          <a:xfrm rot="18909947">
            <a:off x="-969646" y="939672"/>
            <a:ext cx="4876800" cy="101566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uLnTx/>
                <a:uFillTx/>
                <a:latin typeface="思源宋体 CN Heavy" panose="02020900000000000000" pitchFamily="18" charset="-122"/>
                <a:ea typeface="思源宋体 CN Heavy" panose="02020900000000000000" pitchFamily="18" charset="-122"/>
                <a:cs typeface="+mn-cs"/>
              </a:rPr>
              <a:t>目 录</a:t>
            </a:r>
          </a:p>
        </p:txBody>
      </p:sp>
      <p:sp>
        <p:nvSpPr>
          <p:cNvPr id="5" name="文本框 4">
            <a:extLst>
              <a:ext uri="{FF2B5EF4-FFF2-40B4-BE49-F238E27FC236}">
                <a16:creationId xmlns:a16="http://schemas.microsoft.com/office/drawing/2014/main" id="{92A827C2-4194-2655-A0A8-5540362BB3F9}"/>
              </a:ext>
            </a:extLst>
          </p:cNvPr>
          <p:cNvSpPr txBox="1"/>
          <p:nvPr/>
        </p:nvSpPr>
        <p:spPr>
          <a:xfrm>
            <a:off x="4174062" y="5632453"/>
            <a:ext cx="7056784" cy="429260"/>
          </a:xfrm>
          <a:prstGeom prst="rect">
            <a:avLst/>
          </a:prstGeom>
          <a:solidFill>
            <a:srgbClr val="CCD1DE">
              <a:alpha val="40000"/>
            </a:srgbClr>
          </a:solidFill>
        </p:spPr>
        <p:txBody>
          <a:bodyPr wrap="square" tIns="61200" bIns="61200" rtlCol="0">
            <a:spAutoFit/>
          </a:bodyPr>
          <a:lstStyle/>
          <a:p>
            <a:pPr algn="ctr"/>
            <a:r>
              <a:rPr lang="zh-CN" altLang="en-US" sz="2000" dirty="0">
                <a:solidFill>
                  <a:schemeClr val="accent5"/>
                </a:solidFill>
                <a:latin typeface="微软雅黑" panose="020B0503020204020204" pitchFamily="34" charset="-122"/>
                <a:ea typeface="微软雅黑" panose="020B0503020204020204" pitchFamily="34" charset="-122"/>
              </a:rPr>
              <a:t>总结与展望</a:t>
            </a:r>
          </a:p>
        </p:txBody>
      </p:sp>
      <p:sp>
        <p:nvSpPr>
          <p:cNvPr id="6" name="矩形 5">
            <a:extLst>
              <a:ext uri="{FF2B5EF4-FFF2-40B4-BE49-F238E27FC236}">
                <a16:creationId xmlns:a16="http://schemas.microsoft.com/office/drawing/2014/main" id="{387BC8D9-52AF-A379-0253-13EBE9550C29}"/>
              </a:ext>
            </a:extLst>
          </p:cNvPr>
          <p:cNvSpPr/>
          <p:nvPr/>
        </p:nvSpPr>
        <p:spPr>
          <a:xfrm>
            <a:off x="3855277" y="5629665"/>
            <a:ext cx="288032" cy="43204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 rIns="43200" rtlCol="0" anchor="ctr"/>
          <a:lstStyle/>
          <a:p>
            <a:r>
              <a:rPr lang="en-US" altLang="zh-CN" sz="2000" dirty="0">
                <a:solidFill>
                  <a:schemeClr val="tx1"/>
                </a:solidFill>
              </a:rPr>
              <a:t>5</a:t>
            </a:r>
            <a:endParaRPr lang="zh-CN" altLang="en-US" sz="2000" dirty="0">
              <a:solidFill>
                <a:schemeClr val="tx1"/>
              </a:solidFill>
            </a:endParaRPr>
          </a:p>
        </p:txBody>
      </p:sp>
    </p:spTree>
    <p:extLst>
      <p:ext uri="{BB962C8B-B14F-4D97-AF65-F5344CB8AC3E}">
        <p14:creationId xmlns:p14="http://schemas.microsoft.com/office/powerpoint/2010/main" val="2527317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2" name="Content Placeholder 2">
            <a:extLst>
              <a:ext uri="{FF2B5EF4-FFF2-40B4-BE49-F238E27FC236}">
                <a16:creationId xmlns:a16="http://schemas.microsoft.com/office/drawing/2014/main" id="{933127FF-C921-4C51-3B4C-356FCEB41814}"/>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latin typeface="微软雅黑" panose="020B0503020204020204" pitchFamily="34" charset="-122"/>
                <a:ea typeface="微软雅黑" panose="020B0503020204020204" pitchFamily="34" charset="-122"/>
                <a:cs typeface="+mn-ea"/>
                <a:sym typeface="+mn-lt"/>
              </a:rPr>
              <a:t>NPI</a:t>
            </a:r>
            <a:r>
              <a:rPr lang="zh-CN" altLang="en-US" sz="2000" b="1" dirty="0">
                <a:latin typeface="微软雅黑" panose="020B0503020204020204" pitchFamily="34" charset="-122"/>
                <a:ea typeface="微软雅黑" panose="020B0503020204020204" pitchFamily="34" charset="-122"/>
                <a:cs typeface="+mn-ea"/>
                <a:sym typeface="+mn-lt"/>
              </a:rPr>
              <a:t>：印尼产能预期增长变缓</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EEC14BC3-1ECE-02EA-78E0-D6F239AAE7CA}"/>
              </a:ext>
            </a:extLst>
          </p:cNvPr>
          <p:cNvSpPr/>
          <p:nvPr/>
        </p:nvSpPr>
        <p:spPr>
          <a:xfrm>
            <a:off x="452711" y="889517"/>
            <a:ext cx="11665296" cy="8713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印尼政府的镍产业政策偏重于鼓励湿法冶炼发展，限制火法冶炼扩张，未来印尼镍铁产量增速将明显下滑；</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月印尼</a:t>
            </a:r>
            <a:r>
              <a:rPr lang="en-US" altLang="zh-CN" b="1" dirty="0">
                <a:latin typeface="+mn-ea"/>
              </a:rPr>
              <a:t>NPI</a:t>
            </a:r>
            <a:r>
              <a:rPr lang="zh-CN" altLang="en-US" b="1" dirty="0">
                <a:latin typeface="+mn-ea"/>
              </a:rPr>
              <a:t>产量</a:t>
            </a:r>
            <a:r>
              <a:rPr lang="en-US" altLang="zh-CN" b="1" dirty="0">
                <a:latin typeface="+mn-ea"/>
              </a:rPr>
              <a:t>136.8</a:t>
            </a:r>
            <a:r>
              <a:rPr lang="zh-CN" altLang="en-US" b="1" dirty="0">
                <a:latin typeface="+mn-ea"/>
              </a:rPr>
              <a:t>万吨，同比增加</a:t>
            </a:r>
            <a:r>
              <a:rPr lang="en-US" altLang="zh-CN" b="1" dirty="0">
                <a:latin typeface="+mn-ea"/>
              </a:rPr>
              <a:t>26.6%</a:t>
            </a:r>
            <a:r>
              <a:rPr lang="zh-CN" altLang="en-US" b="1" dirty="0">
                <a:latin typeface="+mn-ea"/>
              </a:rPr>
              <a:t>。</a:t>
            </a:r>
            <a:endParaRPr lang="en-US" altLang="zh-CN" b="1" dirty="0">
              <a:latin typeface="+mn-ea"/>
            </a:endParaRPr>
          </a:p>
        </p:txBody>
      </p:sp>
      <p:graphicFrame>
        <p:nvGraphicFramePr>
          <p:cNvPr id="8" name="图表 7">
            <a:extLst>
              <a:ext uri="{FF2B5EF4-FFF2-40B4-BE49-F238E27FC236}">
                <a16:creationId xmlns:a16="http://schemas.microsoft.com/office/drawing/2014/main" id="{A835FEDE-C955-E363-E05C-F6D009EF1A2C}"/>
              </a:ext>
            </a:extLst>
          </p:cNvPr>
          <p:cNvGraphicFramePr>
            <a:graphicFrameLocks/>
          </p:cNvGraphicFramePr>
          <p:nvPr>
            <p:extLst>
              <p:ext uri="{D42A27DB-BD31-4B8C-83A1-F6EECF244321}">
                <p14:modId xmlns:p14="http://schemas.microsoft.com/office/powerpoint/2010/main" val="4176645033"/>
              </p:ext>
            </p:extLst>
          </p:nvPr>
        </p:nvGraphicFramePr>
        <p:xfrm>
          <a:off x="6573391" y="3256284"/>
          <a:ext cx="5544616" cy="3456383"/>
        </p:xfrm>
        <a:graphic>
          <a:graphicData uri="http://schemas.openxmlformats.org/drawingml/2006/chart">
            <c:chart xmlns:c="http://schemas.openxmlformats.org/drawingml/2006/chart" xmlns:r="http://schemas.openxmlformats.org/officeDocument/2006/relationships" r:id="rId3"/>
          </a:graphicData>
        </a:graphic>
      </p:graphicFrame>
      <p:sp>
        <p:nvSpPr>
          <p:cNvPr id="11" name="矩形 10">
            <a:extLst>
              <a:ext uri="{FF2B5EF4-FFF2-40B4-BE49-F238E27FC236}">
                <a16:creationId xmlns:a16="http://schemas.microsoft.com/office/drawing/2014/main" id="{7C89924E-21C9-F3E0-D373-4349987F60E8}"/>
              </a:ext>
            </a:extLst>
          </p:cNvPr>
          <p:cNvSpPr/>
          <p:nvPr/>
        </p:nvSpPr>
        <p:spPr>
          <a:xfrm>
            <a:off x="7437486" y="2516662"/>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产量（万吨）</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2" name="图表 11">
            <a:extLst>
              <a:ext uri="{FF2B5EF4-FFF2-40B4-BE49-F238E27FC236}">
                <a16:creationId xmlns:a16="http://schemas.microsoft.com/office/drawing/2014/main" id="{1D398C98-8FEC-A3EC-7715-FD5668351027}"/>
              </a:ext>
            </a:extLst>
          </p:cNvPr>
          <p:cNvGraphicFramePr>
            <a:graphicFrameLocks/>
          </p:cNvGraphicFramePr>
          <p:nvPr>
            <p:extLst>
              <p:ext uri="{D42A27DB-BD31-4B8C-83A1-F6EECF244321}">
                <p14:modId xmlns:p14="http://schemas.microsoft.com/office/powerpoint/2010/main" val="1600334492"/>
              </p:ext>
            </p:extLst>
          </p:nvPr>
        </p:nvGraphicFramePr>
        <p:xfrm>
          <a:off x="452710" y="2951598"/>
          <a:ext cx="5832649" cy="3617056"/>
        </p:xfrm>
        <a:graphic>
          <a:graphicData uri="http://schemas.openxmlformats.org/drawingml/2006/chart">
            <c:chart xmlns:c="http://schemas.openxmlformats.org/drawingml/2006/chart" xmlns:r="http://schemas.openxmlformats.org/officeDocument/2006/relationships" r:id="rId4"/>
          </a:graphicData>
        </a:graphic>
      </p:graphicFrame>
      <p:sp>
        <p:nvSpPr>
          <p:cNvPr id="13" name="矩形 12">
            <a:extLst>
              <a:ext uri="{FF2B5EF4-FFF2-40B4-BE49-F238E27FC236}">
                <a16:creationId xmlns:a16="http://schemas.microsoft.com/office/drawing/2014/main" id="{4C1085D0-534D-2A20-56E0-45E62A688CA8}"/>
              </a:ext>
            </a:extLst>
          </p:cNvPr>
          <p:cNvSpPr/>
          <p:nvPr/>
        </p:nvSpPr>
        <p:spPr>
          <a:xfrm>
            <a:off x="1093316" y="2504962"/>
            <a:ext cx="3816425" cy="369332"/>
          </a:xfrm>
          <a:prstGeom prst="rect">
            <a:avLst/>
          </a:prstGeom>
        </p:spPr>
        <p:txBody>
          <a:bodyPr wrap="square">
            <a:spAutoFit/>
          </a:bodyPr>
          <a:lstStyle/>
          <a:p>
            <a:pPr algn="ctr" defTabSz="457200">
              <a:buClr>
                <a:schemeClr val="accent1">
                  <a:lumMod val="75000"/>
                </a:schemeClr>
              </a:buClr>
              <a:buSzPct val="145000"/>
            </a:pPr>
            <a:r>
              <a:rPr lang="en-US" altLang="zh-CN" dirty="0">
                <a:latin typeface="Times New Roman" panose="02020603050405020304" pitchFamily="18" charset="0"/>
                <a:ea typeface="黑体" panose="02010609060101010101" charset="-122"/>
                <a:cs typeface="Times New Roman" panose="02020603050405020304" pitchFamily="18" charset="0"/>
              </a:rPr>
              <a:t>      </a:t>
            </a: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产能利用率</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371143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FA697C4-C581-5EDE-A51F-78A41F6F0690}"/>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latin typeface="微软雅黑" panose="020B0503020204020204" pitchFamily="34" charset="-122"/>
                <a:ea typeface="微软雅黑" panose="020B0503020204020204" pitchFamily="34" charset="-122"/>
                <a:cs typeface="+mn-ea"/>
                <a:sym typeface="+mn-lt"/>
              </a:rPr>
              <a:t>NPI</a:t>
            </a:r>
            <a:r>
              <a:rPr lang="zh-CN" altLang="en-US" sz="2000" b="1" dirty="0">
                <a:latin typeface="微软雅黑" panose="020B0503020204020204" pitchFamily="34" charset="-122"/>
                <a:ea typeface="微软雅黑" panose="020B0503020204020204" pitchFamily="34" charset="-122"/>
                <a:cs typeface="+mn-ea"/>
                <a:sym typeface="+mn-lt"/>
              </a:rPr>
              <a:t>：印尼产能增长变缓</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EDA30CFA-AAF3-1FF5-CCA0-5C675802A36A}"/>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铁合金在线  </a:t>
            </a:r>
          </a:p>
        </p:txBody>
      </p:sp>
      <p:sp>
        <p:nvSpPr>
          <p:cNvPr id="7" name="矩形 6">
            <a:extLst>
              <a:ext uri="{FF2B5EF4-FFF2-40B4-BE49-F238E27FC236}">
                <a16:creationId xmlns:a16="http://schemas.microsoft.com/office/drawing/2014/main" id="{AA9BE658-2BAF-CDCE-8DF2-66474A79F57D}"/>
              </a:ext>
            </a:extLst>
          </p:cNvPr>
          <p:cNvSpPr/>
          <p:nvPr/>
        </p:nvSpPr>
        <p:spPr>
          <a:xfrm>
            <a:off x="452711" y="889517"/>
            <a:ext cx="11665296" cy="12868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截止</a:t>
            </a:r>
            <a:r>
              <a:rPr lang="en-US" altLang="zh-CN" b="1" dirty="0">
                <a:latin typeface="+mn-ea"/>
              </a:rPr>
              <a:t>9</a:t>
            </a:r>
            <a:r>
              <a:rPr lang="zh-CN" altLang="en-US" b="1" dirty="0">
                <a:latin typeface="+mn-ea"/>
              </a:rPr>
              <a:t>月底，印尼已经投建的</a:t>
            </a:r>
            <a:r>
              <a:rPr lang="en-US" altLang="zh-CN" b="1" dirty="0">
                <a:latin typeface="+mn-ea"/>
              </a:rPr>
              <a:t>NPI</a:t>
            </a:r>
            <a:r>
              <a:rPr lang="zh-CN" altLang="en-US" b="1" dirty="0">
                <a:latin typeface="+mn-ea"/>
              </a:rPr>
              <a:t>产线超</a:t>
            </a:r>
            <a:r>
              <a:rPr lang="en-US" altLang="zh-CN" b="1" dirty="0">
                <a:latin typeface="+mn-ea"/>
              </a:rPr>
              <a:t>250</a:t>
            </a:r>
            <a:r>
              <a:rPr lang="zh-CN" altLang="en-US" b="1" dirty="0">
                <a:latin typeface="+mn-ea"/>
              </a:rPr>
              <a:t>条（其中青山两大园区约</a:t>
            </a:r>
            <a:r>
              <a:rPr lang="en-US" altLang="zh-CN" b="1" dirty="0">
                <a:latin typeface="+mn-ea"/>
              </a:rPr>
              <a:t>110</a:t>
            </a:r>
            <a:r>
              <a:rPr lang="zh-CN" altLang="en-US" b="1" dirty="0">
                <a:latin typeface="+mn-ea"/>
              </a:rPr>
              <a:t>条，德龙园区约</a:t>
            </a:r>
            <a:r>
              <a:rPr lang="en-US" altLang="zh-CN" b="1" dirty="0">
                <a:latin typeface="+mn-ea"/>
              </a:rPr>
              <a:t>80</a:t>
            </a:r>
            <a:r>
              <a:rPr lang="zh-CN" altLang="en-US" b="1" dirty="0">
                <a:latin typeface="+mn-ea"/>
              </a:rPr>
              <a:t>条），在产产线约</a:t>
            </a:r>
            <a:r>
              <a:rPr lang="en-US" altLang="zh-CN" b="1" dirty="0">
                <a:latin typeface="+mn-ea"/>
              </a:rPr>
              <a:t>220</a:t>
            </a:r>
            <a:r>
              <a:rPr lang="zh-CN" altLang="en-US" b="1" dirty="0">
                <a:latin typeface="+mn-ea"/>
              </a:rPr>
              <a:t>条；</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2025</a:t>
            </a:r>
            <a:r>
              <a:rPr lang="zh-CN" altLang="en-US" b="1" dirty="0">
                <a:latin typeface="+mn-ea"/>
              </a:rPr>
              <a:t>年</a:t>
            </a:r>
            <a:r>
              <a:rPr lang="en-US" altLang="zh-CN" b="1" dirty="0">
                <a:latin typeface="+mn-ea"/>
              </a:rPr>
              <a:t>1-9</a:t>
            </a:r>
            <a:r>
              <a:rPr lang="zh-CN" altLang="en-US" b="1" dirty="0">
                <a:latin typeface="+mn-ea"/>
              </a:rPr>
              <a:t>月印尼新投</a:t>
            </a:r>
            <a:r>
              <a:rPr lang="en-US" altLang="zh-CN" b="1" dirty="0">
                <a:latin typeface="+mn-ea"/>
              </a:rPr>
              <a:t>NPI</a:t>
            </a:r>
            <a:r>
              <a:rPr lang="zh-CN" altLang="en-US" b="1" dirty="0">
                <a:latin typeface="+mn-ea"/>
              </a:rPr>
              <a:t>产线约</a:t>
            </a:r>
            <a:r>
              <a:rPr lang="en-US" altLang="zh-CN" b="1" dirty="0">
                <a:latin typeface="+mn-ea"/>
              </a:rPr>
              <a:t>10</a:t>
            </a:r>
            <a:r>
              <a:rPr lang="zh-CN" altLang="en-US" b="1" dirty="0">
                <a:latin typeface="+mn-ea"/>
              </a:rPr>
              <a:t>条，主要是力勤火法二期</a:t>
            </a:r>
            <a:r>
              <a:rPr lang="en-US" altLang="zh-CN" b="1" dirty="0">
                <a:latin typeface="+mn-ea"/>
              </a:rPr>
              <a:t>KPS</a:t>
            </a:r>
            <a:r>
              <a:rPr lang="zh-CN" altLang="en-US" b="1" dirty="0">
                <a:latin typeface="+mn-ea"/>
              </a:rPr>
              <a:t>项目和</a:t>
            </a:r>
            <a:r>
              <a:rPr lang="en-US" altLang="zh-CN" b="1" dirty="0">
                <a:latin typeface="+mn-ea"/>
              </a:rPr>
              <a:t>IWIP</a:t>
            </a:r>
            <a:r>
              <a:rPr lang="zh-CN" altLang="en-US" b="1" dirty="0">
                <a:latin typeface="+mn-ea"/>
              </a:rPr>
              <a:t>园区妮可（</a:t>
            </a:r>
            <a:r>
              <a:rPr lang="en-US" altLang="zh-CN" b="1" dirty="0">
                <a:latin typeface="+mn-ea"/>
              </a:rPr>
              <a:t>PT Nicole</a:t>
            </a:r>
            <a:r>
              <a:rPr lang="zh-CN" altLang="en-US" b="1" dirty="0">
                <a:latin typeface="+mn-ea"/>
              </a:rPr>
              <a:t>）项目。</a:t>
            </a:r>
            <a:endParaRPr lang="en-US" altLang="zh-CN" b="1" dirty="0">
              <a:latin typeface="+mn-ea"/>
            </a:endParaRPr>
          </a:p>
        </p:txBody>
      </p:sp>
      <p:graphicFrame>
        <p:nvGraphicFramePr>
          <p:cNvPr id="5" name="图表 4">
            <a:extLst>
              <a:ext uri="{FF2B5EF4-FFF2-40B4-BE49-F238E27FC236}">
                <a16:creationId xmlns:a16="http://schemas.microsoft.com/office/drawing/2014/main" id="{5DA87751-3884-70B7-A5D4-4FBACEDC3EE8}"/>
              </a:ext>
            </a:extLst>
          </p:cNvPr>
          <p:cNvGraphicFramePr>
            <a:graphicFrameLocks/>
          </p:cNvGraphicFramePr>
          <p:nvPr>
            <p:extLst>
              <p:ext uri="{D42A27DB-BD31-4B8C-83A1-F6EECF244321}">
                <p14:modId xmlns:p14="http://schemas.microsoft.com/office/powerpoint/2010/main" val="226604013"/>
              </p:ext>
            </p:extLst>
          </p:nvPr>
        </p:nvGraphicFramePr>
        <p:xfrm>
          <a:off x="1028775" y="2968253"/>
          <a:ext cx="5544616" cy="3600400"/>
        </p:xfrm>
        <a:graphic>
          <a:graphicData uri="http://schemas.openxmlformats.org/drawingml/2006/chart">
            <c:chart xmlns:c="http://schemas.openxmlformats.org/drawingml/2006/chart" xmlns:r="http://schemas.openxmlformats.org/officeDocument/2006/relationships" r:id="rId2"/>
          </a:graphicData>
        </a:graphic>
      </p:graphicFrame>
      <p:sp>
        <p:nvSpPr>
          <p:cNvPr id="9" name="矩形 8">
            <a:extLst>
              <a:ext uri="{FF2B5EF4-FFF2-40B4-BE49-F238E27FC236}">
                <a16:creationId xmlns:a16="http://schemas.microsoft.com/office/drawing/2014/main" id="{E3F9001F-B7F4-22CC-8997-921FD9119FC5}"/>
              </a:ext>
            </a:extLst>
          </p:cNvPr>
          <p:cNvSpPr/>
          <p:nvPr/>
        </p:nvSpPr>
        <p:spPr>
          <a:xfrm>
            <a:off x="1681840" y="2463904"/>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投建产线和在产产线（条）</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00E4CB45-2972-9C90-76D2-AE13CA37BBE6}"/>
              </a:ext>
            </a:extLst>
          </p:cNvPr>
          <p:cNvSpPr/>
          <p:nvPr/>
        </p:nvSpPr>
        <p:spPr>
          <a:xfrm>
            <a:off x="7617506" y="2467936"/>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印尼新增</a:t>
            </a:r>
            <a:r>
              <a:rPr lang="en-US" altLang="zh-CN" b="1" dirty="0">
                <a:solidFill>
                  <a:srgbClr val="0070C0"/>
                </a:solidFill>
                <a:latin typeface="+mn-ea"/>
                <a:ea typeface="+mn-ea"/>
                <a:cs typeface="Times New Roman" panose="02020603050405020304" pitchFamily="18" charset="0"/>
              </a:rPr>
              <a:t>NPI</a:t>
            </a:r>
            <a:r>
              <a:rPr lang="zh-CN" altLang="en-US" b="1" dirty="0">
                <a:solidFill>
                  <a:srgbClr val="0070C0"/>
                </a:solidFill>
                <a:latin typeface="+mn-ea"/>
                <a:ea typeface="+mn-ea"/>
                <a:cs typeface="Times New Roman" panose="02020603050405020304" pitchFamily="18" charset="0"/>
              </a:rPr>
              <a:t>产线情况（条）</a:t>
            </a:r>
            <a:endParaRPr lang="zh-CN" altLang="en-US" sz="1600" b="1" dirty="0">
              <a:solidFill>
                <a:srgbClr val="0070C0"/>
              </a:solidFill>
              <a:latin typeface="+mn-ea"/>
              <a:ea typeface="+mn-ea"/>
              <a:cs typeface="Times New Roman" panose="02020603050405020304" pitchFamily="18" charset="0"/>
            </a:endParaRPr>
          </a:p>
        </p:txBody>
      </p:sp>
      <p:graphicFrame>
        <p:nvGraphicFramePr>
          <p:cNvPr id="12" name="图表 11">
            <a:extLst>
              <a:ext uri="{FF2B5EF4-FFF2-40B4-BE49-F238E27FC236}">
                <a16:creationId xmlns:a16="http://schemas.microsoft.com/office/drawing/2014/main" id="{BB963C80-FCBB-CE2D-778F-1132FC07CE2A}"/>
              </a:ext>
            </a:extLst>
          </p:cNvPr>
          <p:cNvGraphicFramePr>
            <a:graphicFrameLocks/>
          </p:cNvGraphicFramePr>
          <p:nvPr>
            <p:extLst>
              <p:ext uri="{D42A27DB-BD31-4B8C-83A1-F6EECF244321}">
                <p14:modId xmlns:p14="http://schemas.microsoft.com/office/powerpoint/2010/main" val="665867988"/>
              </p:ext>
            </p:extLst>
          </p:nvPr>
        </p:nvGraphicFramePr>
        <p:xfrm>
          <a:off x="7005439" y="2954489"/>
          <a:ext cx="5472608" cy="3600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084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63A4E-564F-0B4E-0774-45C64B7C5053}"/>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77DC84D-3375-EEE8-B376-0376546E8FAF}"/>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2000" b="1" dirty="0">
                <a:latin typeface="微软雅黑" panose="020B0503020204020204" pitchFamily="34" charset="-122"/>
                <a:ea typeface="微软雅黑" panose="020B0503020204020204" pitchFamily="34" charset="-122"/>
                <a:cs typeface="+mn-ea"/>
                <a:sym typeface="+mn-lt"/>
              </a:rPr>
              <a:t>冰镍：印尼产量增长不及预期</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B51DB004-9B57-8003-869A-EF73536CB71B}"/>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E612496D-F0F1-5843-4B05-4A1A833030F0}"/>
              </a:ext>
            </a:extLst>
          </p:cNvPr>
          <p:cNvSpPr/>
          <p:nvPr/>
        </p:nvSpPr>
        <p:spPr>
          <a:xfrm>
            <a:off x="452711" y="889517"/>
            <a:ext cx="11434051" cy="8713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截止</a:t>
            </a:r>
            <a:r>
              <a:rPr lang="en-US" altLang="zh-CN" b="1" dirty="0">
                <a:latin typeface="+mn-ea"/>
              </a:rPr>
              <a:t>9</a:t>
            </a:r>
            <a:r>
              <a:rPr lang="zh-CN" altLang="en-US" b="1" dirty="0">
                <a:latin typeface="+mn-ea"/>
              </a:rPr>
              <a:t>月底，印尼冰镍在产产线约</a:t>
            </a:r>
            <a:r>
              <a:rPr lang="en-US" altLang="zh-CN" b="1" dirty="0">
                <a:latin typeface="+mn-ea"/>
              </a:rPr>
              <a:t>24</a:t>
            </a:r>
            <a:r>
              <a:rPr lang="zh-CN" altLang="en-US" b="1" dirty="0">
                <a:latin typeface="+mn-ea"/>
              </a:rPr>
              <a:t>条，其中</a:t>
            </a:r>
            <a:r>
              <a:rPr lang="en-US" altLang="zh-CN" b="1" dirty="0">
                <a:latin typeface="+mn-ea"/>
              </a:rPr>
              <a:t>RKEF</a:t>
            </a:r>
            <a:r>
              <a:rPr lang="zh-CN" altLang="en-US" b="1" dirty="0">
                <a:latin typeface="+mn-ea"/>
              </a:rPr>
              <a:t>产线</a:t>
            </a:r>
            <a:r>
              <a:rPr lang="en-US" altLang="zh-CN" b="1" dirty="0">
                <a:latin typeface="+mn-ea"/>
              </a:rPr>
              <a:t>17</a:t>
            </a:r>
            <a:r>
              <a:rPr lang="zh-CN" altLang="en-US" b="1" dirty="0">
                <a:latin typeface="+mn-ea"/>
              </a:rPr>
              <a:t>条，富氧侧吹（</a:t>
            </a:r>
            <a:r>
              <a:rPr lang="en-US" altLang="zh-CN" b="1" dirty="0">
                <a:latin typeface="+mn-ea"/>
              </a:rPr>
              <a:t>OESBF</a:t>
            </a:r>
            <a:r>
              <a:rPr lang="zh-CN" altLang="en-US" b="1" dirty="0">
                <a:latin typeface="+mn-ea"/>
              </a:rPr>
              <a:t>）产线</a:t>
            </a:r>
            <a:r>
              <a:rPr lang="en-US" altLang="zh-CN" b="1" dirty="0">
                <a:latin typeface="+mn-ea"/>
              </a:rPr>
              <a:t>7</a:t>
            </a:r>
            <a:r>
              <a:rPr lang="zh-CN" altLang="en-US" b="1" dirty="0">
                <a:latin typeface="+mn-ea"/>
              </a:rPr>
              <a:t>条；</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月印尼冰镍产量约</a:t>
            </a:r>
            <a:r>
              <a:rPr lang="en-US" altLang="zh-CN" b="1" dirty="0">
                <a:latin typeface="+mn-ea"/>
              </a:rPr>
              <a:t>22.5</a:t>
            </a:r>
            <a:r>
              <a:rPr lang="zh-CN" altLang="en-US" b="1" dirty="0">
                <a:latin typeface="+mn-ea"/>
              </a:rPr>
              <a:t>万吨，同比增加</a:t>
            </a:r>
            <a:r>
              <a:rPr lang="en-US" altLang="zh-CN" b="1" dirty="0">
                <a:latin typeface="+mn-ea"/>
              </a:rPr>
              <a:t>7%</a:t>
            </a:r>
            <a:r>
              <a:rPr lang="zh-CN" altLang="en-US" b="1" dirty="0">
                <a:latin typeface="+mn-ea"/>
              </a:rPr>
              <a:t>，其中高冰镍产量占比</a:t>
            </a:r>
            <a:r>
              <a:rPr lang="en-US" altLang="zh-CN" b="1" dirty="0">
                <a:latin typeface="+mn-ea"/>
              </a:rPr>
              <a:t>73%</a:t>
            </a:r>
            <a:r>
              <a:rPr lang="zh-CN" altLang="en-US" b="1" dirty="0">
                <a:latin typeface="+mn-ea"/>
              </a:rPr>
              <a:t>，低冰镍产量占比</a:t>
            </a:r>
            <a:r>
              <a:rPr lang="en-US" altLang="zh-CN" b="1" dirty="0">
                <a:latin typeface="+mn-ea"/>
              </a:rPr>
              <a:t>27%</a:t>
            </a:r>
            <a:r>
              <a:rPr lang="zh-CN" altLang="en-US" b="1" dirty="0">
                <a:latin typeface="+mn-ea"/>
              </a:rPr>
              <a:t>。</a:t>
            </a:r>
            <a:endParaRPr lang="en-US" altLang="zh-CN" b="1" dirty="0">
              <a:latin typeface="+mn-ea"/>
            </a:endParaRPr>
          </a:p>
        </p:txBody>
      </p:sp>
      <p:graphicFrame>
        <p:nvGraphicFramePr>
          <p:cNvPr id="3" name="图表 2">
            <a:extLst>
              <a:ext uri="{FF2B5EF4-FFF2-40B4-BE49-F238E27FC236}">
                <a16:creationId xmlns:a16="http://schemas.microsoft.com/office/drawing/2014/main" id="{9E028148-CCE9-EE80-86C8-06CE634BBBD8}"/>
              </a:ext>
            </a:extLst>
          </p:cNvPr>
          <p:cNvGraphicFramePr>
            <a:graphicFrameLocks/>
          </p:cNvGraphicFramePr>
          <p:nvPr>
            <p:extLst>
              <p:ext uri="{D42A27DB-BD31-4B8C-83A1-F6EECF244321}">
                <p14:modId xmlns:p14="http://schemas.microsoft.com/office/powerpoint/2010/main" val="3427513375"/>
              </p:ext>
            </p:extLst>
          </p:nvPr>
        </p:nvGraphicFramePr>
        <p:xfrm>
          <a:off x="884759" y="2824237"/>
          <a:ext cx="5439890" cy="35518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图表 7">
            <a:extLst>
              <a:ext uri="{FF2B5EF4-FFF2-40B4-BE49-F238E27FC236}">
                <a16:creationId xmlns:a16="http://schemas.microsoft.com/office/drawing/2014/main" id="{E10B6C17-3B4A-86F6-3115-84CA62085C0F}"/>
              </a:ext>
            </a:extLst>
          </p:cNvPr>
          <p:cNvGraphicFramePr>
            <a:graphicFrameLocks/>
          </p:cNvGraphicFramePr>
          <p:nvPr>
            <p:extLst>
              <p:ext uri="{D42A27DB-BD31-4B8C-83A1-F6EECF244321}">
                <p14:modId xmlns:p14="http://schemas.microsoft.com/office/powerpoint/2010/main" val="783725114"/>
              </p:ext>
            </p:extLst>
          </p:nvPr>
        </p:nvGraphicFramePr>
        <p:xfrm>
          <a:off x="6717407" y="2824236"/>
          <a:ext cx="5544616" cy="3551807"/>
        </p:xfrm>
        <a:graphic>
          <a:graphicData uri="http://schemas.openxmlformats.org/drawingml/2006/chart">
            <c:chart xmlns:c="http://schemas.openxmlformats.org/drawingml/2006/chart" xmlns:r="http://schemas.openxmlformats.org/officeDocument/2006/relationships" r:id="rId3"/>
          </a:graphicData>
        </a:graphic>
      </p:graphicFrame>
      <p:sp>
        <p:nvSpPr>
          <p:cNvPr id="9" name="矩形 8">
            <a:extLst>
              <a:ext uri="{FF2B5EF4-FFF2-40B4-BE49-F238E27FC236}">
                <a16:creationId xmlns:a16="http://schemas.microsoft.com/office/drawing/2014/main" id="{B5BC1C11-AC17-316B-9732-B2EFD0A510F3}"/>
              </a:ext>
            </a:extLst>
          </p:cNvPr>
          <p:cNvSpPr/>
          <p:nvPr/>
        </p:nvSpPr>
        <p:spPr>
          <a:xfrm>
            <a:off x="1750765" y="2227615"/>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印尼冰镍在产产线（条）</a:t>
            </a:r>
            <a:endParaRPr lang="zh-CN" altLang="en-US" sz="1600" b="1" dirty="0">
              <a:solidFill>
                <a:srgbClr val="0070C0"/>
              </a:solidFill>
              <a:latin typeface="+mn-ea"/>
              <a:ea typeface="+mn-ea"/>
              <a:cs typeface="Times New Roman" panose="02020603050405020304" pitchFamily="18" charset="0"/>
            </a:endParaRPr>
          </a:p>
        </p:txBody>
      </p:sp>
      <p:sp>
        <p:nvSpPr>
          <p:cNvPr id="10" name="矩形 9">
            <a:extLst>
              <a:ext uri="{FF2B5EF4-FFF2-40B4-BE49-F238E27FC236}">
                <a16:creationId xmlns:a16="http://schemas.microsoft.com/office/drawing/2014/main" id="{6227F53E-FF34-971D-D5CF-C917E1562B48}"/>
              </a:ext>
            </a:extLst>
          </p:cNvPr>
          <p:cNvSpPr/>
          <p:nvPr/>
        </p:nvSpPr>
        <p:spPr>
          <a:xfrm>
            <a:off x="7797527" y="2227615"/>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印尼冰镍产量（万吨镍）</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66432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6AE47-D7F7-1953-8AC2-CA333539FD02}"/>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2A6FD3-4A72-2D20-3A24-508C9ABC8D38}"/>
              </a:ext>
            </a:extLst>
          </p:cNvPr>
          <p:cNvSpPr txBox="1"/>
          <p:nvPr/>
        </p:nvSpPr>
        <p:spPr>
          <a:xfrm>
            <a:off x="435869" y="376073"/>
            <a:ext cx="5131321"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2000" b="1" dirty="0">
                <a:latin typeface="微软雅黑" panose="020B0503020204020204" pitchFamily="34" charset="-122"/>
                <a:ea typeface="微软雅黑" panose="020B0503020204020204" pitchFamily="34" charset="-122"/>
                <a:cs typeface="+mn-ea"/>
                <a:sym typeface="+mn-lt"/>
              </a:rPr>
              <a:t>MHP</a:t>
            </a:r>
            <a:r>
              <a:rPr lang="zh-CN" altLang="en-US" sz="2000" b="1" dirty="0">
                <a:latin typeface="微软雅黑" panose="020B0503020204020204" pitchFamily="34" charset="-122"/>
                <a:ea typeface="微软雅黑" panose="020B0503020204020204" pitchFamily="34" charset="-122"/>
                <a:cs typeface="+mn-ea"/>
                <a:sym typeface="+mn-lt"/>
              </a:rPr>
              <a:t>：印尼维持高速增长</a:t>
            </a:r>
            <a:endParaRPr lang="en-US" altLang="zh-CN" sz="2000" b="1" dirty="0">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09793D09-2D2E-23B5-FA92-488F41CF5890}"/>
              </a:ext>
            </a:extLst>
          </p:cNvPr>
          <p:cNvSpPr txBox="1"/>
          <p:nvPr/>
        </p:nvSpPr>
        <p:spPr>
          <a:xfrm>
            <a:off x="335798" y="6830624"/>
            <a:ext cx="1965498" cy="246221"/>
          </a:xfrm>
          <a:prstGeom prst="rect">
            <a:avLst/>
          </a:prstGeom>
          <a:noFill/>
        </p:spPr>
        <p:txBody>
          <a:bodyPr wrap="square">
            <a:spAutoFit/>
          </a:bodyPr>
          <a:lstStyle/>
          <a:p>
            <a:r>
              <a:rPr lang="zh-CN" altLang="en-US" sz="1000" dirty="0">
                <a:latin typeface="Times New Roman" panose="02020603050405020304" pitchFamily="18" charset="0"/>
                <a:ea typeface="楷体" panose="02010609060101010101" pitchFamily="49" charset="-122"/>
                <a:cs typeface="Times New Roman" panose="02020603050405020304" pitchFamily="18" charset="0"/>
              </a:rPr>
              <a:t>数据来源：安泰科  </a:t>
            </a:r>
          </a:p>
        </p:txBody>
      </p:sp>
      <p:sp>
        <p:nvSpPr>
          <p:cNvPr id="7" name="矩形 6">
            <a:extLst>
              <a:ext uri="{FF2B5EF4-FFF2-40B4-BE49-F238E27FC236}">
                <a16:creationId xmlns:a16="http://schemas.microsoft.com/office/drawing/2014/main" id="{20C3A240-5868-8627-3E74-AAC913971CDE}"/>
              </a:ext>
            </a:extLst>
          </p:cNvPr>
          <p:cNvSpPr/>
          <p:nvPr/>
        </p:nvSpPr>
        <p:spPr>
          <a:xfrm>
            <a:off x="452711" y="889517"/>
            <a:ext cx="11434051" cy="128990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latin typeface="+mn-ea"/>
              </a:rPr>
              <a:t>截止</a:t>
            </a:r>
            <a:r>
              <a:rPr lang="en-US" altLang="zh-CN" b="1" dirty="0">
                <a:latin typeface="+mn-ea"/>
              </a:rPr>
              <a:t>9</a:t>
            </a:r>
            <a:r>
              <a:rPr lang="zh-CN" altLang="en-US" b="1" dirty="0">
                <a:latin typeface="+mn-ea"/>
              </a:rPr>
              <a:t>月底，印尼已建成</a:t>
            </a:r>
            <a:r>
              <a:rPr lang="en-US" altLang="zh-CN" b="1" dirty="0">
                <a:latin typeface="+mn-ea"/>
              </a:rPr>
              <a:t>HPAL</a:t>
            </a:r>
            <a:r>
              <a:rPr lang="zh-CN" altLang="en-US" b="1" dirty="0">
                <a:latin typeface="+mn-ea"/>
              </a:rPr>
              <a:t>湿法产能约</a:t>
            </a:r>
            <a:r>
              <a:rPr lang="en-US" altLang="zh-CN" b="1" dirty="0">
                <a:latin typeface="+mn-ea"/>
              </a:rPr>
              <a:t>45</a:t>
            </a:r>
            <a:r>
              <a:rPr lang="zh-CN" altLang="en-US" b="1" dirty="0">
                <a:latin typeface="+mn-ea"/>
              </a:rPr>
              <a:t>万吨镍，主要企业是华友钴业（</a:t>
            </a:r>
            <a:r>
              <a:rPr lang="en-US" altLang="zh-CN" b="1" dirty="0">
                <a:latin typeface="+mn-ea"/>
              </a:rPr>
              <a:t>18</a:t>
            </a:r>
            <a:r>
              <a:rPr lang="zh-CN" altLang="en-US" b="1" dirty="0">
                <a:latin typeface="+mn-ea"/>
              </a:rPr>
              <a:t>万吨）、格林美（</a:t>
            </a:r>
            <a:r>
              <a:rPr lang="en-US" altLang="zh-CN" b="1" dirty="0">
                <a:latin typeface="+mn-ea"/>
              </a:rPr>
              <a:t>15</a:t>
            </a:r>
            <a:r>
              <a:rPr lang="zh-CN" altLang="en-US" b="1" dirty="0">
                <a:latin typeface="+mn-ea"/>
              </a:rPr>
              <a:t>万吨）和力勤资源（</a:t>
            </a:r>
            <a:r>
              <a:rPr lang="en-US" altLang="zh-CN" b="1" dirty="0">
                <a:latin typeface="+mn-ea"/>
              </a:rPr>
              <a:t>12</a:t>
            </a:r>
            <a:r>
              <a:rPr lang="zh-CN" altLang="en-US" b="1" dirty="0">
                <a:latin typeface="+mn-ea"/>
              </a:rPr>
              <a:t>万吨）；</a:t>
            </a:r>
            <a:endParaRPr lang="en-US" altLang="zh-CN" b="1" dirty="0">
              <a:latin typeface="+mn-ea"/>
            </a:endParaRPr>
          </a:p>
          <a:p>
            <a:pPr marL="285750" indent="-285750">
              <a:lnSpc>
                <a:spcPct val="150000"/>
              </a:lnSpc>
              <a:buFont typeface="Arial" panose="020B0604020202020204" pitchFamily="34" charset="0"/>
              <a:buChar char="•"/>
            </a:pPr>
            <a:r>
              <a:rPr lang="en-US" altLang="zh-CN" b="1" dirty="0">
                <a:latin typeface="+mn-ea"/>
              </a:rPr>
              <a:t>1-9</a:t>
            </a:r>
            <a:r>
              <a:rPr lang="zh-CN" altLang="en-US" b="1" dirty="0">
                <a:latin typeface="+mn-ea"/>
              </a:rPr>
              <a:t>月份印尼</a:t>
            </a:r>
            <a:r>
              <a:rPr lang="en-US" altLang="zh-CN" b="1" dirty="0">
                <a:latin typeface="+mn-ea"/>
              </a:rPr>
              <a:t>MHP</a:t>
            </a:r>
            <a:r>
              <a:rPr lang="zh-CN" altLang="en-US" b="1" dirty="0">
                <a:latin typeface="+mn-ea"/>
              </a:rPr>
              <a:t>产量约为</a:t>
            </a:r>
            <a:r>
              <a:rPr lang="en-US" altLang="zh-CN" b="1" dirty="0">
                <a:latin typeface="+mn-ea"/>
              </a:rPr>
              <a:t>36</a:t>
            </a:r>
            <a:r>
              <a:rPr lang="zh-CN" altLang="en-US" b="1" dirty="0">
                <a:latin typeface="+mn-ea"/>
              </a:rPr>
              <a:t>万吨，同比增加</a:t>
            </a:r>
            <a:r>
              <a:rPr lang="en-US" altLang="zh-CN" b="1" dirty="0">
                <a:latin typeface="+mn-ea"/>
              </a:rPr>
              <a:t>64%</a:t>
            </a:r>
            <a:r>
              <a:rPr lang="zh-CN" altLang="en-US" b="1" dirty="0">
                <a:latin typeface="+mn-ea"/>
              </a:rPr>
              <a:t>，部分项目超产</a:t>
            </a:r>
            <a:r>
              <a:rPr lang="en-US" altLang="zh-CN" b="1" dirty="0">
                <a:latin typeface="+mn-ea"/>
              </a:rPr>
              <a:t>20%</a:t>
            </a:r>
            <a:r>
              <a:rPr lang="zh-CN" altLang="en-US" b="1" dirty="0">
                <a:latin typeface="+mn-ea"/>
              </a:rPr>
              <a:t>以上。</a:t>
            </a:r>
            <a:endParaRPr lang="en-US" altLang="zh-CN" b="1" dirty="0">
              <a:latin typeface="+mn-ea"/>
            </a:endParaRPr>
          </a:p>
        </p:txBody>
      </p:sp>
      <p:graphicFrame>
        <p:nvGraphicFramePr>
          <p:cNvPr id="5" name="图表 4">
            <a:extLst>
              <a:ext uri="{FF2B5EF4-FFF2-40B4-BE49-F238E27FC236}">
                <a16:creationId xmlns:a16="http://schemas.microsoft.com/office/drawing/2014/main" id="{BCCA3234-2D77-BE63-DADD-641129EF1A56}"/>
              </a:ext>
            </a:extLst>
          </p:cNvPr>
          <p:cNvGraphicFramePr>
            <a:graphicFrameLocks/>
          </p:cNvGraphicFramePr>
          <p:nvPr>
            <p:extLst>
              <p:ext uri="{D42A27DB-BD31-4B8C-83A1-F6EECF244321}">
                <p14:modId xmlns:p14="http://schemas.microsoft.com/office/powerpoint/2010/main" val="3788562179"/>
              </p:ext>
            </p:extLst>
          </p:nvPr>
        </p:nvGraphicFramePr>
        <p:xfrm>
          <a:off x="812751" y="2536205"/>
          <a:ext cx="5760640" cy="4032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a:extLst>
              <a:ext uri="{FF2B5EF4-FFF2-40B4-BE49-F238E27FC236}">
                <a16:creationId xmlns:a16="http://schemas.microsoft.com/office/drawing/2014/main" id="{7C1165DE-FB53-ABEF-1786-B7F4C5896611}"/>
              </a:ext>
            </a:extLst>
          </p:cNvPr>
          <p:cNvGraphicFramePr>
            <a:graphicFrameLocks/>
          </p:cNvGraphicFramePr>
          <p:nvPr>
            <p:extLst>
              <p:ext uri="{D42A27DB-BD31-4B8C-83A1-F6EECF244321}">
                <p14:modId xmlns:p14="http://schemas.microsoft.com/office/powerpoint/2010/main" val="3901338372"/>
              </p:ext>
            </p:extLst>
          </p:nvPr>
        </p:nvGraphicFramePr>
        <p:xfrm>
          <a:off x="6861423" y="2348935"/>
          <a:ext cx="5544616" cy="4219717"/>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41446E0A-2F31-4357-E602-5AFDE647A75F}"/>
              </a:ext>
            </a:extLst>
          </p:cNvPr>
          <p:cNvSpPr/>
          <p:nvPr/>
        </p:nvSpPr>
        <p:spPr>
          <a:xfrm>
            <a:off x="1750765" y="2227615"/>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MHP</a:t>
            </a:r>
            <a:r>
              <a:rPr lang="zh-CN" altLang="en-US" b="1" dirty="0">
                <a:solidFill>
                  <a:srgbClr val="0070C0"/>
                </a:solidFill>
                <a:latin typeface="+mn-ea"/>
                <a:ea typeface="+mn-ea"/>
                <a:cs typeface="Times New Roman" panose="02020603050405020304" pitchFamily="18" charset="0"/>
              </a:rPr>
              <a:t>项目产能（万吨镍）</a:t>
            </a:r>
            <a:endParaRPr lang="zh-CN" altLang="en-US" sz="1600" b="1" dirty="0">
              <a:solidFill>
                <a:srgbClr val="0070C0"/>
              </a:solidFill>
              <a:latin typeface="+mn-ea"/>
              <a:ea typeface="+mn-ea"/>
              <a:cs typeface="Times New Roman" panose="02020603050405020304" pitchFamily="18" charset="0"/>
            </a:endParaRPr>
          </a:p>
        </p:txBody>
      </p:sp>
      <p:sp>
        <p:nvSpPr>
          <p:cNvPr id="11" name="矩形 10">
            <a:extLst>
              <a:ext uri="{FF2B5EF4-FFF2-40B4-BE49-F238E27FC236}">
                <a16:creationId xmlns:a16="http://schemas.microsoft.com/office/drawing/2014/main" id="{3C6380CA-BFAF-FEEB-0619-3C9F685B79C0}"/>
              </a:ext>
            </a:extLst>
          </p:cNvPr>
          <p:cNvSpPr/>
          <p:nvPr/>
        </p:nvSpPr>
        <p:spPr>
          <a:xfrm>
            <a:off x="8058045" y="2173148"/>
            <a:ext cx="3816425" cy="369332"/>
          </a:xfrm>
          <a:prstGeom prst="rect">
            <a:avLst/>
          </a:prstGeom>
        </p:spPr>
        <p:txBody>
          <a:bodyPr wrap="square">
            <a:spAutoFit/>
          </a:bodyPr>
          <a:lstStyle/>
          <a:p>
            <a:pPr algn="ctr" defTabSz="457200">
              <a:buClr>
                <a:schemeClr val="accent1">
                  <a:lumMod val="75000"/>
                </a:schemeClr>
              </a:buClr>
              <a:buSzPct val="145000"/>
            </a:pPr>
            <a:r>
              <a:rPr lang="zh-CN" altLang="en-US" b="1" dirty="0">
                <a:solidFill>
                  <a:srgbClr val="0070C0"/>
                </a:solidFill>
                <a:latin typeface="+mn-ea"/>
                <a:ea typeface="+mn-ea"/>
                <a:cs typeface="Times New Roman" panose="02020603050405020304" pitchFamily="18" charset="0"/>
              </a:rPr>
              <a:t>印尼</a:t>
            </a:r>
            <a:r>
              <a:rPr lang="en-US" altLang="zh-CN" b="1" dirty="0">
                <a:solidFill>
                  <a:srgbClr val="0070C0"/>
                </a:solidFill>
                <a:latin typeface="+mn-ea"/>
                <a:ea typeface="+mn-ea"/>
                <a:cs typeface="Times New Roman" panose="02020603050405020304" pitchFamily="18" charset="0"/>
              </a:rPr>
              <a:t>MHP</a:t>
            </a:r>
            <a:r>
              <a:rPr lang="zh-CN" altLang="en-US" b="1" dirty="0">
                <a:solidFill>
                  <a:srgbClr val="0070C0"/>
                </a:solidFill>
                <a:latin typeface="+mn-ea"/>
                <a:ea typeface="+mn-ea"/>
                <a:cs typeface="Times New Roman" panose="02020603050405020304" pitchFamily="18" charset="0"/>
              </a:rPr>
              <a:t>项目产量（万吨镍）</a:t>
            </a:r>
            <a:endParaRPr lang="zh-CN" altLang="en-US" sz="1600" b="1" dirty="0">
              <a:solidFill>
                <a:srgbClr val="0070C0"/>
              </a:solidFill>
              <a:latin typeface="+mn-ea"/>
              <a:ea typeface="+mn-ea"/>
              <a:cs typeface="Times New Roman" panose="02020603050405020304" pitchFamily="18" charset="0"/>
            </a:endParaRPr>
          </a:p>
        </p:txBody>
      </p:sp>
    </p:spTree>
    <p:extLst>
      <p:ext uri="{BB962C8B-B14F-4D97-AF65-F5344CB8AC3E}">
        <p14:creationId xmlns:p14="http://schemas.microsoft.com/office/powerpoint/2010/main" val="662118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 name="COMMONDATA" val="eyJoZGlkIjoiMmFmNTA4ZTg5NzQzM2Q5OWExY2Q4Yjc4MWYzNDI5YTgifQ=="/>
  <p:tag name="KSO_WPP_MARK_KEY" val="3426191f-8ba8-4773-91d8-f1d756121f78"/>
</p:tagLst>
</file>

<file path=ppt/theme/theme1.xml><?xml version="1.0" encoding="utf-8"?>
<a:theme xmlns:a="http://schemas.openxmlformats.org/drawingml/2006/main" name="自定义设计方案">
  <a:themeElements>
    <a:clrScheme name="自定义 1">
      <a:dk1>
        <a:sysClr val="windowText" lastClr="000000"/>
      </a:dk1>
      <a:lt1>
        <a:sysClr val="window" lastClr="FFFFFF"/>
      </a:lt1>
      <a:dk2>
        <a:srgbClr val="1F497D"/>
      </a:dk2>
      <a:lt2>
        <a:srgbClr val="EEECE1"/>
      </a:lt2>
      <a:accent1>
        <a:srgbClr val="08599C"/>
      </a:accent1>
      <a:accent2>
        <a:srgbClr val="EF0808"/>
      </a:accent2>
      <a:accent3>
        <a:srgbClr val="4BACC6"/>
      </a:accent3>
      <a:accent4>
        <a:srgbClr val="52596B"/>
      </a:accent4>
      <a:accent5>
        <a:srgbClr val="639629"/>
      </a:accent5>
      <a:accent6>
        <a:srgbClr val="E7BA10"/>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85000"/>
          </a:schemeClr>
        </a:solidFill>
      </a:spPr>
      <a:bodyPr wrap="square">
        <a:spAutoFit/>
      </a:bodyPr>
      <a:lstStyle>
        <a:defPPr marL="285750" indent="-285750">
          <a:lnSpc>
            <a:spcPct val="150000"/>
          </a:lnSpc>
          <a:buFont typeface="Arial" panose="020B0604020202020204" pitchFamily="34" charset="0"/>
          <a:buChar char="•"/>
          <a:defRPr lang="zh-CN" sz="1800" b="0" i="0" dirty="0">
            <a:solidFill>
              <a:srgbClr val="33353C"/>
            </a:solidFill>
            <a:effectLst/>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自定义 1">
      <a:dk1>
        <a:sysClr val="windowText" lastClr="000000"/>
      </a:dk1>
      <a:lt1>
        <a:sysClr val="window" lastClr="FFFFFF"/>
      </a:lt1>
      <a:dk2>
        <a:srgbClr val="1F497D"/>
      </a:dk2>
      <a:lt2>
        <a:srgbClr val="EEECE1"/>
      </a:lt2>
      <a:accent1>
        <a:srgbClr val="08599C"/>
      </a:accent1>
      <a:accent2>
        <a:srgbClr val="EF0808"/>
      </a:accent2>
      <a:accent3>
        <a:srgbClr val="4BACC6"/>
      </a:accent3>
      <a:accent4>
        <a:srgbClr val="52596B"/>
      </a:accent4>
      <a:accent5>
        <a:srgbClr val="639629"/>
      </a:accent5>
      <a:accent6>
        <a:srgbClr val="E7BA10"/>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
      <a:dk1>
        <a:sysClr val="windowText" lastClr="000000"/>
      </a:dk1>
      <a:lt1>
        <a:sysClr val="window" lastClr="FFFFFF"/>
      </a:lt1>
      <a:dk2>
        <a:srgbClr val="1F497D"/>
      </a:dk2>
      <a:lt2>
        <a:srgbClr val="EEECE1"/>
      </a:lt2>
      <a:accent1>
        <a:srgbClr val="08599C"/>
      </a:accent1>
      <a:accent2>
        <a:srgbClr val="EF0808"/>
      </a:accent2>
      <a:accent3>
        <a:srgbClr val="4BACC6"/>
      </a:accent3>
      <a:accent4>
        <a:srgbClr val="52596B"/>
      </a:accent4>
      <a:accent5>
        <a:srgbClr val="639629"/>
      </a:accent5>
      <a:accent6>
        <a:srgbClr val="E7BA10"/>
      </a:accent6>
      <a:hlink>
        <a:srgbClr val="0000FF"/>
      </a:hlink>
      <a:folHlink>
        <a:srgbClr val="80008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3622</Words>
  <Application>Microsoft Office PowerPoint</Application>
  <PresentationFormat>自定义</PresentationFormat>
  <Paragraphs>386</Paragraphs>
  <Slides>33</Slides>
  <Notes>25</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33</vt:i4>
      </vt:variant>
    </vt:vector>
  </HeadingPairs>
  <TitlesOfParts>
    <vt:vector size="52" baseType="lpstr">
      <vt:lpstr>等线</vt:lpstr>
      <vt:lpstr>华文行楷</vt:lpstr>
      <vt:lpstr>楷体</vt:lpstr>
      <vt:lpstr>猫啃网文明宋-H</vt:lpstr>
      <vt:lpstr>思源黑体 CN Bold</vt:lpstr>
      <vt:lpstr>思源宋体 CN</vt:lpstr>
      <vt:lpstr>思源宋体 CN Heavy</vt:lpstr>
      <vt:lpstr>宋体</vt:lpstr>
      <vt:lpstr>微软雅黑</vt:lpstr>
      <vt:lpstr>微软雅黑 Bold</vt:lpstr>
      <vt:lpstr>Aharoni</vt:lpstr>
      <vt:lpstr>Arial</vt:lpstr>
      <vt:lpstr>Arial Black</vt:lpstr>
      <vt:lpstr>Calibri</vt:lpstr>
      <vt:lpstr>Times New Roman</vt:lpstr>
      <vt:lpstr>Wingdings</vt:lpstr>
      <vt:lpstr>自定义设计方案</vt:lpstr>
      <vt:lpstr>2_自定义设计方案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
  <cp:lastModifiedBy/>
  <cp:revision>120</cp:revision>
  <dcterms:created xsi:type="dcterms:W3CDTF">2016-09-19T10:52:00Z</dcterms:created>
  <dcterms:modified xsi:type="dcterms:W3CDTF">2025-10-15T00:41:09Z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0079BD6D67394F4C84D8763114C7D254_13</vt:lpwstr>
  </property>
  <property fmtid="{D5CDD505-2E9C-101B-9397-08002B2CF9AE}" pid="3" name="KSOProductBuildVer">
    <vt:lpwstr>2052-11.1.0.14036</vt:lpwstr>
  </property>
</Properties>
</file>